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9.xml" ContentType="application/vnd.ms-office.drawingml.diagramDrawing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8" r:id="rId8"/>
    <p:sldId id="274" r:id="rId9"/>
    <p:sldId id="261" r:id="rId10"/>
    <p:sldId id="273" r:id="rId11"/>
    <p:sldId id="270" r:id="rId12"/>
    <p:sldId id="271" r:id="rId13"/>
    <p:sldId id="272" r:id="rId14"/>
    <p:sldId id="262" r:id="rId15"/>
    <p:sldId id="263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930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ACF5CB-6BF1-40EA-A4F6-41D930B721EC}" type="doc">
      <dgm:prSet loTypeId="urn:microsoft.com/office/officeart/2005/8/layout/vList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837927-26F4-4859-AFD0-92E65B0DB1BB}">
      <dgm:prSet phldrT="[Текст]" custT="1"/>
      <dgm:spPr/>
      <dgm:t>
        <a:bodyPr/>
        <a:lstStyle/>
        <a:p>
          <a:r>
            <a:rPr lang="ru-RU" sz="4400" b="1" dirty="0" smtClean="0">
              <a:solidFill>
                <a:schemeClr val="tx1"/>
              </a:solidFill>
            </a:rPr>
            <a:t>13 ОУ</a:t>
          </a:r>
          <a:endParaRPr lang="ru-RU" sz="4400" b="1" dirty="0">
            <a:solidFill>
              <a:schemeClr val="tx1"/>
            </a:solidFill>
          </a:endParaRPr>
        </a:p>
      </dgm:t>
    </dgm:pt>
    <dgm:pt modelId="{5A041814-7206-4D33-B689-15A03A72A522}" type="parTrans" cxnId="{16978B24-EB16-49C4-BE3A-ADFC80134C87}">
      <dgm:prSet/>
      <dgm:spPr/>
      <dgm:t>
        <a:bodyPr/>
        <a:lstStyle/>
        <a:p>
          <a:endParaRPr lang="ru-RU" sz="2400"/>
        </a:p>
      </dgm:t>
    </dgm:pt>
    <dgm:pt modelId="{AC0D5A1E-7BC4-419F-A7F2-7AB58698A443}" type="sibTrans" cxnId="{16978B24-EB16-49C4-BE3A-ADFC80134C87}">
      <dgm:prSet/>
      <dgm:spPr/>
      <dgm:t>
        <a:bodyPr/>
        <a:lstStyle/>
        <a:p>
          <a:endParaRPr lang="ru-RU" sz="2400"/>
        </a:p>
      </dgm:t>
    </dgm:pt>
    <dgm:pt modelId="{C26BC825-1F00-46BC-8246-7255C8DFC766}">
      <dgm:prSet phldrT="[Текст]" custT="1"/>
      <dgm:spPr/>
      <dgm:t>
        <a:bodyPr/>
        <a:lstStyle/>
        <a:p>
          <a:r>
            <a:rPr lang="ru-RU" sz="2400" b="1" dirty="0" smtClean="0"/>
            <a:t>школы № 2,5,6,7,8,10, гимназия № 11, лицей №12, Шугуровская СОШ, Зеленорощинская СОШ, Старокувакская СОШ, Тимяшевская СОШ, </a:t>
          </a:r>
          <a:r>
            <a:rPr lang="ru-RU" sz="2400" b="1" err="1" smtClean="0"/>
            <a:t>Ново-Сережкинская</a:t>
          </a:r>
          <a:r>
            <a:rPr lang="ru-RU" sz="2400" b="1" smtClean="0"/>
            <a:t> СОШ.</a:t>
          </a:r>
          <a:endParaRPr lang="ru-RU" sz="2400" b="1" dirty="0"/>
        </a:p>
      </dgm:t>
    </dgm:pt>
    <dgm:pt modelId="{62BD6E75-58D3-4D87-8D67-107A666AA9BC}" type="parTrans" cxnId="{87D4FAD5-A5F4-470C-9DE1-81A2EB1A1947}">
      <dgm:prSet/>
      <dgm:spPr/>
      <dgm:t>
        <a:bodyPr/>
        <a:lstStyle/>
        <a:p>
          <a:endParaRPr lang="ru-RU" sz="2400"/>
        </a:p>
      </dgm:t>
    </dgm:pt>
    <dgm:pt modelId="{0AA2C925-FB9C-421C-8BB1-D95959177C0F}" type="sibTrans" cxnId="{87D4FAD5-A5F4-470C-9DE1-81A2EB1A1947}">
      <dgm:prSet/>
      <dgm:spPr/>
      <dgm:t>
        <a:bodyPr/>
        <a:lstStyle/>
        <a:p>
          <a:endParaRPr lang="ru-RU" sz="2400"/>
        </a:p>
      </dgm:t>
    </dgm:pt>
    <dgm:pt modelId="{0FBEDD5C-14B0-43A1-BB85-1D461D2E68C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245 учащихся</a:t>
          </a:r>
          <a:endParaRPr lang="ru-RU" sz="3200" b="1" dirty="0">
            <a:solidFill>
              <a:schemeClr val="tx1"/>
            </a:solidFill>
          </a:endParaRPr>
        </a:p>
      </dgm:t>
    </dgm:pt>
    <dgm:pt modelId="{FC72298F-A74F-47C2-B5D0-CD0E8DA964C1}" type="parTrans" cxnId="{0D02E8FF-4186-42F8-85E6-EF3830B55C38}">
      <dgm:prSet/>
      <dgm:spPr/>
      <dgm:t>
        <a:bodyPr/>
        <a:lstStyle/>
        <a:p>
          <a:endParaRPr lang="ru-RU" sz="2400"/>
        </a:p>
      </dgm:t>
    </dgm:pt>
    <dgm:pt modelId="{80A41B8D-7332-49C7-B77D-6BA879AF2E98}" type="sibTrans" cxnId="{0D02E8FF-4186-42F8-85E6-EF3830B55C38}">
      <dgm:prSet/>
      <dgm:spPr/>
      <dgm:t>
        <a:bodyPr/>
        <a:lstStyle/>
        <a:p>
          <a:endParaRPr lang="ru-RU" sz="2400"/>
        </a:p>
      </dgm:t>
    </dgm:pt>
    <dgm:pt modelId="{E1BD0D4B-63D3-42F1-BB80-BE325A573B40}">
      <dgm:prSet phldrT="[Текст]" custT="1"/>
      <dgm:spPr/>
      <dgm:t>
        <a:bodyPr/>
        <a:lstStyle/>
        <a:p>
          <a:r>
            <a:rPr lang="ru-RU" sz="2800" b="1" dirty="0" smtClean="0"/>
            <a:t>65,1 %</a:t>
          </a:r>
          <a:endParaRPr lang="ru-RU" sz="2800" b="1" dirty="0"/>
        </a:p>
      </dgm:t>
    </dgm:pt>
    <dgm:pt modelId="{1D420CD0-86C5-4EB3-A0A4-A5827182C296}" type="parTrans" cxnId="{2CBBDB2A-6EEF-42A7-B055-0CD6CFB635E6}">
      <dgm:prSet/>
      <dgm:spPr/>
      <dgm:t>
        <a:bodyPr/>
        <a:lstStyle/>
        <a:p>
          <a:endParaRPr lang="ru-RU" sz="2400"/>
        </a:p>
      </dgm:t>
    </dgm:pt>
    <dgm:pt modelId="{7115F042-8E61-4823-A44D-8DE3253E9C24}" type="sibTrans" cxnId="{2CBBDB2A-6EEF-42A7-B055-0CD6CFB635E6}">
      <dgm:prSet/>
      <dgm:spPr/>
      <dgm:t>
        <a:bodyPr/>
        <a:lstStyle/>
        <a:p>
          <a:endParaRPr lang="ru-RU" sz="2400"/>
        </a:p>
      </dgm:t>
    </dgm:pt>
    <dgm:pt modelId="{7D21627E-0256-4294-9662-31B4C6756C67}" type="pres">
      <dgm:prSet presAssocID="{EAACF5CB-6BF1-40EA-A4F6-41D930B721E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BDEF88-BD1D-474D-965A-89F514D96E0A}" type="pres">
      <dgm:prSet presAssocID="{F0837927-26F4-4859-AFD0-92E65B0DB1BB}" presName="linNode" presStyleCnt="0"/>
      <dgm:spPr/>
      <dgm:t>
        <a:bodyPr/>
        <a:lstStyle/>
        <a:p>
          <a:endParaRPr lang="ru-RU"/>
        </a:p>
      </dgm:t>
    </dgm:pt>
    <dgm:pt modelId="{14ECA45A-8F02-4DFF-898B-30418B32899B}" type="pres">
      <dgm:prSet presAssocID="{F0837927-26F4-4859-AFD0-92E65B0DB1BB}" presName="parentShp" presStyleLbl="node1" presStyleIdx="0" presStyleCnt="2" custScaleX="44036" custLinFactNeighborX="-18655" custLinFactNeighborY="35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56C45-0C41-415C-80DE-C46A4D65D2B4}" type="pres">
      <dgm:prSet presAssocID="{F0837927-26F4-4859-AFD0-92E65B0DB1BB}" presName="childShp" presStyleLbl="bgAccFollowNode1" presStyleIdx="0" presStyleCnt="2" custScaleX="132008" custScaleY="322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A15FC-4C59-43A5-A1CE-12EE2892F614}" type="pres">
      <dgm:prSet presAssocID="{AC0D5A1E-7BC4-419F-A7F2-7AB58698A443}" presName="spacing" presStyleCnt="0"/>
      <dgm:spPr/>
      <dgm:t>
        <a:bodyPr/>
        <a:lstStyle/>
        <a:p>
          <a:endParaRPr lang="ru-RU"/>
        </a:p>
      </dgm:t>
    </dgm:pt>
    <dgm:pt modelId="{846D3F35-B302-452D-9D04-6733150E471E}" type="pres">
      <dgm:prSet presAssocID="{0FBEDD5C-14B0-43A1-BB85-1D461D2E68C6}" presName="linNode" presStyleCnt="0"/>
      <dgm:spPr/>
      <dgm:t>
        <a:bodyPr/>
        <a:lstStyle/>
        <a:p>
          <a:endParaRPr lang="ru-RU"/>
        </a:p>
      </dgm:t>
    </dgm:pt>
    <dgm:pt modelId="{078C6219-217A-4D84-A499-AD0468FC28FF}" type="pres">
      <dgm:prSet presAssocID="{0FBEDD5C-14B0-43A1-BB85-1D461D2E68C6}" presName="parentShp" presStyleLbl="node1" presStyleIdx="1" presStyleCnt="2" custScaleX="91271" custLinFactNeighborX="259" custLinFactNeighborY="3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E977B-B91F-4883-995D-47A5E611D064}" type="pres">
      <dgm:prSet presAssocID="{0FBEDD5C-14B0-43A1-BB85-1D461D2E68C6}" presName="childShp" presStyleLbl="bgAccFollowNode1" presStyleIdx="1" presStyleCnt="2" custScaleX="95476" custScaleY="62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73CC4-3B0A-4540-BD60-4CE265B1E417}" type="presOf" srcId="{C26BC825-1F00-46BC-8246-7255C8DFC766}" destId="{D6256C45-0C41-415C-80DE-C46A4D65D2B4}" srcOrd="0" destOrd="0" presId="urn:microsoft.com/office/officeart/2005/8/layout/vList6"/>
    <dgm:cxn modelId="{2CBBDB2A-6EEF-42A7-B055-0CD6CFB635E6}" srcId="{0FBEDD5C-14B0-43A1-BB85-1D461D2E68C6}" destId="{E1BD0D4B-63D3-42F1-BB80-BE325A573B40}" srcOrd="0" destOrd="0" parTransId="{1D420CD0-86C5-4EB3-A0A4-A5827182C296}" sibTransId="{7115F042-8E61-4823-A44D-8DE3253E9C24}"/>
    <dgm:cxn modelId="{87D4FAD5-A5F4-470C-9DE1-81A2EB1A1947}" srcId="{F0837927-26F4-4859-AFD0-92E65B0DB1BB}" destId="{C26BC825-1F00-46BC-8246-7255C8DFC766}" srcOrd="0" destOrd="0" parTransId="{62BD6E75-58D3-4D87-8D67-107A666AA9BC}" sibTransId="{0AA2C925-FB9C-421C-8BB1-D95959177C0F}"/>
    <dgm:cxn modelId="{0D02E8FF-4186-42F8-85E6-EF3830B55C38}" srcId="{EAACF5CB-6BF1-40EA-A4F6-41D930B721EC}" destId="{0FBEDD5C-14B0-43A1-BB85-1D461D2E68C6}" srcOrd="1" destOrd="0" parTransId="{FC72298F-A74F-47C2-B5D0-CD0E8DA964C1}" sibTransId="{80A41B8D-7332-49C7-B77D-6BA879AF2E98}"/>
    <dgm:cxn modelId="{66222EAA-57F5-42AB-83EA-7011BA0169B1}" type="presOf" srcId="{EAACF5CB-6BF1-40EA-A4F6-41D930B721EC}" destId="{7D21627E-0256-4294-9662-31B4C6756C67}" srcOrd="0" destOrd="0" presId="urn:microsoft.com/office/officeart/2005/8/layout/vList6"/>
    <dgm:cxn modelId="{16978B24-EB16-49C4-BE3A-ADFC80134C87}" srcId="{EAACF5CB-6BF1-40EA-A4F6-41D930B721EC}" destId="{F0837927-26F4-4859-AFD0-92E65B0DB1BB}" srcOrd="0" destOrd="0" parTransId="{5A041814-7206-4D33-B689-15A03A72A522}" sibTransId="{AC0D5A1E-7BC4-419F-A7F2-7AB58698A443}"/>
    <dgm:cxn modelId="{920ECC8F-91F2-4625-B667-CD8E75A80801}" type="presOf" srcId="{F0837927-26F4-4859-AFD0-92E65B0DB1BB}" destId="{14ECA45A-8F02-4DFF-898B-30418B32899B}" srcOrd="0" destOrd="0" presId="urn:microsoft.com/office/officeart/2005/8/layout/vList6"/>
    <dgm:cxn modelId="{FE40263E-08E8-48F7-9862-B4333417DCAA}" type="presOf" srcId="{0FBEDD5C-14B0-43A1-BB85-1D461D2E68C6}" destId="{078C6219-217A-4D84-A499-AD0468FC28FF}" srcOrd="0" destOrd="0" presId="urn:microsoft.com/office/officeart/2005/8/layout/vList6"/>
    <dgm:cxn modelId="{68402640-4C24-42EA-96ED-F547F45CD7AB}" type="presOf" srcId="{E1BD0D4B-63D3-42F1-BB80-BE325A573B40}" destId="{AD3E977B-B91F-4883-995D-47A5E611D064}" srcOrd="0" destOrd="0" presId="urn:microsoft.com/office/officeart/2005/8/layout/vList6"/>
    <dgm:cxn modelId="{B7E332E9-F089-4F9A-A524-C35BF35DB687}" type="presParOf" srcId="{7D21627E-0256-4294-9662-31B4C6756C67}" destId="{6EBDEF88-BD1D-474D-965A-89F514D96E0A}" srcOrd="0" destOrd="0" presId="urn:microsoft.com/office/officeart/2005/8/layout/vList6"/>
    <dgm:cxn modelId="{3E322AB7-00C0-4D87-BA94-A9155F2D5A2D}" type="presParOf" srcId="{6EBDEF88-BD1D-474D-965A-89F514D96E0A}" destId="{14ECA45A-8F02-4DFF-898B-30418B32899B}" srcOrd="0" destOrd="0" presId="urn:microsoft.com/office/officeart/2005/8/layout/vList6"/>
    <dgm:cxn modelId="{B3D39F5A-9D98-4B60-B07A-38DFFE27F83E}" type="presParOf" srcId="{6EBDEF88-BD1D-474D-965A-89F514D96E0A}" destId="{D6256C45-0C41-415C-80DE-C46A4D65D2B4}" srcOrd="1" destOrd="0" presId="urn:microsoft.com/office/officeart/2005/8/layout/vList6"/>
    <dgm:cxn modelId="{35A5C42D-EF0C-4A8C-8811-3F4A6EB55115}" type="presParOf" srcId="{7D21627E-0256-4294-9662-31B4C6756C67}" destId="{9B4A15FC-4C59-43A5-A1CE-12EE2892F614}" srcOrd="1" destOrd="0" presId="urn:microsoft.com/office/officeart/2005/8/layout/vList6"/>
    <dgm:cxn modelId="{CD5EC4A3-6A2B-47CD-8F79-17BD62181C39}" type="presParOf" srcId="{7D21627E-0256-4294-9662-31B4C6756C67}" destId="{846D3F35-B302-452D-9D04-6733150E471E}" srcOrd="2" destOrd="0" presId="urn:microsoft.com/office/officeart/2005/8/layout/vList6"/>
    <dgm:cxn modelId="{5CF58C43-9CDC-4F3C-AAEC-6EBB67AA8FA5}" type="presParOf" srcId="{846D3F35-B302-452D-9D04-6733150E471E}" destId="{078C6219-217A-4D84-A499-AD0468FC28FF}" srcOrd="0" destOrd="0" presId="urn:microsoft.com/office/officeart/2005/8/layout/vList6"/>
    <dgm:cxn modelId="{458A0665-B464-4861-8CCD-D5317389D81B}" type="presParOf" srcId="{846D3F35-B302-452D-9D04-6733150E471E}" destId="{AD3E977B-B91F-4883-995D-47A5E611D06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C425037-D506-4EA5-9E3E-5B6C05BBE20A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B4EC20-A06A-4476-A178-371ABEA88180}">
      <dgm:prSet phldrT="[Текст]"/>
      <dgm:spPr/>
      <dgm:t>
        <a:bodyPr/>
        <a:lstStyle/>
        <a:p>
          <a:r>
            <a:rPr lang="ru-RU" b="1" dirty="0" smtClean="0"/>
            <a:t>по городским школам</a:t>
          </a:r>
          <a:endParaRPr lang="ru-RU" dirty="0"/>
        </a:p>
      </dgm:t>
    </dgm:pt>
    <dgm:pt modelId="{203D562E-E1CE-4512-B757-B2F4872DB1C8}" type="parTrans" cxnId="{293029E6-ADAF-4094-96B7-D9D0C480FF15}">
      <dgm:prSet/>
      <dgm:spPr/>
      <dgm:t>
        <a:bodyPr/>
        <a:lstStyle/>
        <a:p>
          <a:endParaRPr lang="ru-RU"/>
        </a:p>
      </dgm:t>
    </dgm:pt>
    <dgm:pt modelId="{6162367E-8EF5-41E7-AAED-53E0087CE24C}" type="sibTrans" cxnId="{293029E6-ADAF-4094-96B7-D9D0C480FF15}">
      <dgm:prSet/>
      <dgm:spPr/>
      <dgm:t>
        <a:bodyPr/>
        <a:lstStyle/>
        <a:p>
          <a:endParaRPr lang="ru-RU"/>
        </a:p>
      </dgm:t>
    </dgm:pt>
    <dgm:pt modelId="{913D3829-0B39-475D-9DA8-6CC5240CD531}">
      <dgm:prSet phldrT="[Текст]"/>
      <dgm:spPr/>
      <dgm:t>
        <a:bodyPr/>
        <a:lstStyle/>
        <a:p>
          <a:r>
            <a:rPr lang="ru-RU" dirty="0" smtClean="0"/>
            <a:t>СОШ № 8 средний первичный балл – 6,7, что соответствует 30,4 тестовым баллам;</a:t>
          </a:r>
          <a:endParaRPr lang="ru-RU" dirty="0"/>
        </a:p>
      </dgm:t>
    </dgm:pt>
    <dgm:pt modelId="{5D6AA0FB-7494-42FD-A03B-120713F0746C}" type="parTrans" cxnId="{B03D93E7-12A0-4834-96B9-BD7589DCBB67}">
      <dgm:prSet/>
      <dgm:spPr/>
      <dgm:t>
        <a:bodyPr/>
        <a:lstStyle/>
        <a:p>
          <a:endParaRPr lang="ru-RU"/>
        </a:p>
      </dgm:t>
    </dgm:pt>
    <dgm:pt modelId="{77991F8B-FE5C-43A4-B0D1-085FDE78172B}" type="sibTrans" cxnId="{B03D93E7-12A0-4834-96B9-BD7589DCBB67}">
      <dgm:prSet/>
      <dgm:spPr/>
      <dgm:t>
        <a:bodyPr/>
        <a:lstStyle/>
        <a:p>
          <a:endParaRPr lang="ru-RU"/>
        </a:p>
      </dgm:t>
    </dgm:pt>
    <dgm:pt modelId="{5E2F4152-95B8-4335-990D-912B9D9DC02A}">
      <dgm:prSet phldrT="[Текст]"/>
      <dgm:spPr/>
      <dgm:t>
        <a:bodyPr/>
        <a:lstStyle/>
        <a:p>
          <a:r>
            <a:rPr lang="ru-RU" b="1" dirty="0" smtClean="0"/>
            <a:t>по сельским школам:</a:t>
          </a:r>
          <a:endParaRPr lang="ru-RU" dirty="0"/>
        </a:p>
      </dgm:t>
    </dgm:pt>
    <dgm:pt modelId="{6BE6E0D9-8C2C-4897-931D-CAD4CBD375CF}" type="parTrans" cxnId="{F09A492A-84A4-4CAC-8738-FA287B8B4C62}">
      <dgm:prSet/>
      <dgm:spPr/>
      <dgm:t>
        <a:bodyPr/>
        <a:lstStyle/>
        <a:p>
          <a:endParaRPr lang="ru-RU"/>
        </a:p>
      </dgm:t>
    </dgm:pt>
    <dgm:pt modelId="{69F6C5D4-0EC7-4679-A247-395E50ADCFBB}" type="sibTrans" cxnId="{F09A492A-84A4-4CAC-8738-FA287B8B4C62}">
      <dgm:prSet/>
      <dgm:spPr/>
      <dgm:t>
        <a:bodyPr/>
        <a:lstStyle/>
        <a:p>
          <a:endParaRPr lang="ru-RU"/>
        </a:p>
      </dgm:t>
    </dgm:pt>
    <dgm:pt modelId="{45283FDC-B2EE-46E1-8AD9-C9C0BF340EA6}">
      <dgm:prSet phldrT="[Текст]"/>
      <dgm:spPr/>
      <dgm:t>
        <a:bodyPr/>
        <a:lstStyle/>
        <a:p>
          <a:r>
            <a:rPr lang="ru-RU" dirty="0" err="1" smtClean="0"/>
            <a:t>Тимяшевская</a:t>
          </a:r>
          <a:r>
            <a:rPr lang="ru-RU" dirty="0" smtClean="0"/>
            <a:t> СОШ средний первичный балл – 6,8, что соответствует 31,2 тестовым баллам;</a:t>
          </a:r>
          <a:endParaRPr lang="ru-RU" dirty="0"/>
        </a:p>
      </dgm:t>
    </dgm:pt>
    <dgm:pt modelId="{C555C5A1-970A-4525-A20B-9015995E4853}" type="parTrans" cxnId="{05492B3B-EBF6-4B02-8599-E2504AC69511}">
      <dgm:prSet/>
      <dgm:spPr/>
      <dgm:t>
        <a:bodyPr/>
        <a:lstStyle/>
        <a:p>
          <a:endParaRPr lang="ru-RU"/>
        </a:p>
      </dgm:t>
    </dgm:pt>
    <dgm:pt modelId="{432C3600-34B4-468A-9B4E-98EA342B1972}" type="sibTrans" cxnId="{05492B3B-EBF6-4B02-8599-E2504AC69511}">
      <dgm:prSet/>
      <dgm:spPr/>
      <dgm:t>
        <a:bodyPr/>
        <a:lstStyle/>
        <a:p>
          <a:endParaRPr lang="ru-RU"/>
        </a:p>
      </dgm:t>
    </dgm:pt>
    <dgm:pt modelId="{8C384939-855A-4628-9556-ED6F512291DF}">
      <dgm:prSet phldrT="[Текст]"/>
      <dgm:spPr/>
      <dgm:t>
        <a:bodyPr/>
        <a:lstStyle/>
        <a:p>
          <a:r>
            <a:rPr lang="ru-RU" dirty="0" smtClean="0"/>
            <a:t>СОШ №10, средний первичный балл – 6,6, что соответствует 30,2 тестовым баллам;</a:t>
          </a:r>
          <a:endParaRPr lang="ru-RU" dirty="0"/>
        </a:p>
      </dgm:t>
    </dgm:pt>
    <dgm:pt modelId="{CC3D1F35-75C2-4595-937E-D4E53E9D1968}" type="parTrans" cxnId="{43BD511E-565E-452B-9D6F-10AF7DE7F55B}">
      <dgm:prSet/>
      <dgm:spPr/>
    </dgm:pt>
    <dgm:pt modelId="{982D58BF-D359-4483-AF61-4C993E046B41}" type="sibTrans" cxnId="{43BD511E-565E-452B-9D6F-10AF7DE7F55B}">
      <dgm:prSet/>
      <dgm:spPr/>
    </dgm:pt>
    <dgm:pt modelId="{5BCDDBE2-EBF9-4989-A8CA-C169EB4CB5FC}" type="pres">
      <dgm:prSet presAssocID="{FC425037-D506-4EA5-9E3E-5B6C05BBE2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4EAEDB-7AE0-4BD9-BC51-082673B0E9CE}" type="pres">
      <dgm:prSet presAssocID="{CDB4EC20-A06A-4476-A178-371ABEA88180}" presName="linNode" presStyleCnt="0"/>
      <dgm:spPr/>
    </dgm:pt>
    <dgm:pt modelId="{4451B898-234C-4236-8B2E-6D662AF7F93C}" type="pres">
      <dgm:prSet presAssocID="{CDB4EC20-A06A-4476-A178-371ABEA88180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FF753-F3BC-4E9C-8CD1-F818ECBA04A5}" type="pres">
      <dgm:prSet presAssocID="{CDB4EC20-A06A-4476-A178-371ABEA88180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745B0-5B48-42AA-80D7-9BF2729887FA}" type="pres">
      <dgm:prSet presAssocID="{6162367E-8EF5-41E7-AAED-53E0087CE24C}" presName="sp" presStyleCnt="0"/>
      <dgm:spPr/>
    </dgm:pt>
    <dgm:pt modelId="{2B459275-B78A-4C31-8C34-C3622DD79B8E}" type="pres">
      <dgm:prSet presAssocID="{5E2F4152-95B8-4335-990D-912B9D9DC02A}" presName="linNode" presStyleCnt="0"/>
      <dgm:spPr/>
    </dgm:pt>
    <dgm:pt modelId="{482CA27A-576B-478B-8151-9B08B9BF95C3}" type="pres">
      <dgm:prSet presAssocID="{5E2F4152-95B8-4335-990D-912B9D9DC02A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97F31-F04F-4079-A053-C6D6666D4B04}" type="pres">
      <dgm:prSet presAssocID="{5E2F4152-95B8-4335-990D-912B9D9DC02A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62C99E-56E4-4934-BDBE-27CC5845A837}" type="presOf" srcId="{CDB4EC20-A06A-4476-A178-371ABEA88180}" destId="{4451B898-234C-4236-8B2E-6D662AF7F93C}" srcOrd="0" destOrd="0" presId="urn:microsoft.com/office/officeart/2005/8/layout/vList5"/>
    <dgm:cxn modelId="{506B29BB-359F-47D3-889F-AD1C04D2075B}" type="presOf" srcId="{45283FDC-B2EE-46E1-8AD9-C9C0BF340EA6}" destId="{DCD97F31-F04F-4079-A053-C6D6666D4B04}" srcOrd="0" destOrd="0" presId="urn:microsoft.com/office/officeart/2005/8/layout/vList5"/>
    <dgm:cxn modelId="{293029E6-ADAF-4094-96B7-D9D0C480FF15}" srcId="{FC425037-D506-4EA5-9E3E-5B6C05BBE20A}" destId="{CDB4EC20-A06A-4476-A178-371ABEA88180}" srcOrd="0" destOrd="0" parTransId="{203D562E-E1CE-4512-B757-B2F4872DB1C8}" sibTransId="{6162367E-8EF5-41E7-AAED-53E0087CE24C}"/>
    <dgm:cxn modelId="{F09A492A-84A4-4CAC-8738-FA287B8B4C62}" srcId="{FC425037-D506-4EA5-9E3E-5B6C05BBE20A}" destId="{5E2F4152-95B8-4335-990D-912B9D9DC02A}" srcOrd="1" destOrd="0" parTransId="{6BE6E0D9-8C2C-4897-931D-CAD4CBD375CF}" sibTransId="{69F6C5D4-0EC7-4679-A247-395E50ADCFBB}"/>
    <dgm:cxn modelId="{256DC9B9-35FC-4BB5-AF91-50F8F56206CC}" type="presOf" srcId="{8C384939-855A-4628-9556-ED6F512291DF}" destId="{181FF753-F3BC-4E9C-8CD1-F818ECBA04A5}" srcOrd="0" destOrd="1" presId="urn:microsoft.com/office/officeart/2005/8/layout/vList5"/>
    <dgm:cxn modelId="{BC86CAE6-2DEE-4811-AAF4-489D90518E29}" type="presOf" srcId="{FC425037-D506-4EA5-9E3E-5B6C05BBE20A}" destId="{5BCDDBE2-EBF9-4989-A8CA-C169EB4CB5FC}" srcOrd="0" destOrd="0" presId="urn:microsoft.com/office/officeart/2005/8/layout/vList5"/>
    <dgm:cxn modelId="{43BD511E-565E-452B-9D6F-10AF7DE7F55B}" srcId="{CDB4EC20-A06A-4476-A178-371ABEA88180}" destId="{8C384939-855A-4628-9556-ED6F512291DF}" srcOrd="1" destOrd="0" parTransId="{CC3D1F35-75C2-4595-937E-D4E53E9D1968}" sibTransId="{982D58BF-D359-4483-AF61-4C993E046B41}"/>
    <dgm:cxn modelId="{E7DB63CB-833F-4EF6-A2AE-1391BD06C9F8}" type="presOf" srcId="{913D3829-0B39-475D-9DA8-6CC5240CD531}" destId="{181FF753-F3BC-4E9C-8CD1-F818ECBA04A5}" srcOrd="0" destOrd="0" presId="urn:microsoft.com/office/officeart/2005/8/layout/vList5"/>
    <dgm:cxn modelId="{05492B3B-EBF6-4B02-8599-E2504AC69511}" srcId="{5E2F4152-95B8-4335-990D-912B9D9DC02A}" destId="{45283FDC-B2EE-46E1-8AD9-C9C0BF340EA6}" srcOrd="0" destOrd="0" parTransId="{C555C5A1-970A-4525-A20B-9015995E4853}" sibTransId="{432C3600-34B4-468A-9B4E-98EA342B1972}"/>
    <dgm:cxn modelId="{0769B036-6117-4D6F-B046-166006CD93D8}" type="presOf" srcId="{5E2F4152-95B8-4335-990D-912B9D9DC02A}" destId="{482CA27A-576B-478B-8151-9B08B9BF95C3}" srcOrd="0" destOrd="0" presId="urn:microsoft.com/office/officeart/2005/8/layout/vList5"/>
    <dgm:cxn modelId="{B03D93E7-12A0-4834-96B9-BD7589DCBB67}" srcId="{CDB4EC20-A06A-4476-A178-371ABEA88180}" destId="{913D3829-0B39-475D-9DA8-6CC5240CD531}" srcOrd="0" destOrd="0" parTransId="{5D6AA0FB-7494-42FD-A03B-120713F0746C}" sibTransId="{77991F8B-FE5C-43A4-B0D1-085FDE78172B}"/>
    <dgm:cxn modelId="{81D1DD62-4282-4C6E-8796-4E15C5D1FAA9}" type="presParOf" srcId="{5BCDDBE2-EBF9-4989-A8CA-C169EB4CB5FC}" destId="{B44EAEDB-7AE0-4BD9-BC51-082673B0E9CE}" srcOrd="0" destOrd="0" presId="urn:microsoft.com/office/officeart/2005/8/layout/vList5"/>
    <dgm:cxn modelId="{2BC15E46-714E-41DB-B4B8-7B146EA16861}" type="presParOf" srcId="{B44EAEDB-7AE0-4BD9-BC51-082673B0E9CE}" destId="{4451B898-234C-4236-8B2E-6D662AF7F93C}" srcOrd="0" destOrd="0" presId="urn:microsoft.com/office/officeart/2005/8/layout/vList5"/>
    <dgm:cxn modelId="{1FB8332A-64B6-4437-9399-9027DB4813DF}" type="presParOf" srcId="{B44EAEDB-7AE0-4BD9-BC51-082673B0E9CE}" destId="{181FF753-F3BC-4E9C-8CD1-F818ECBA04A5}" srcOrd="1" destOrd="0" presId="urn:microsoft.com/office/officeart/2005/8/layout/vList5"/>
    <dgm:cxn modelId="{9E075F1F-9EF3-4C88-8BAF-ED12C4C66331}" type="presParOf" srcId="{5BCDDBE2-EBF9-4989-A8CA-C169EB4CB5FC}" destId="{949745B0-5B48-42AA-80D7-9BF2729887FA}" srcOrd="1" destOrd="0" presId="urn:microsoft.com/office/officeart/2005/8/layout/vList5"/>
    <dgm:cxn modelId="{B6FC9CA7-6241-41AE-8D20-7E713BD99EE3}" type="presParOf" srcId="{5BCDDBE2-EBF9-4989-A8CA-C169EB4CB5FC}" destId="{2B459275-B78A-4C31-8C34-C3622DD79B8E}" srcOrd="2" destOrd="0" presId="urn:microsoft.com/office/officeart/2005/8/layout/vList5"/>
    <dgm:cxn modelId="{30A2436D-FD34-44C8-9BA6-CFADA733734F}" type="presParOf" srcId="{2B459275-B78A-4C31-8C34-C3622DD79B8E}" destId="{482CA27A-576B-478B-8151-9B08B9BF95C3}" srcOrd="0" destOrd="0" presId="urn:microsoft.com/office/officeart/2005/8/layout/vList5"/>
    <dgm:cxn modelId="{3F6DF2DD-4AB3-4224-ABDF-99013DFE4EC3}" type="presParOf" srcId="{2B459275-B78A-4C31-8C34-C3622DD79B8E}" destId="{DCD97F31-F04F-4079-A053-C6D6666D4B0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D8484F0-E598-4E27-9B15-0C10F0BF6E7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8A52B1-762C-4E41-98E7-480DE3C9C5B2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В1:</a:t>
          </a:r>
          <a:endParaRPr lang="ru-RU" sz="1400" dirty="0"/>
        </a:p>
      </dgm:t>
    </dgm:pt>
    <dgm:pt modelId="{4D0E5D08-BE02-4E4A-9883-57F86822AB6E}" type="parTrans" cxnId="{471D9C85-4F83-494E-975C-24AA19C1CF06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D61F44D4-C7A3-4564-8010-C6379B38730A}" type="sibTrans" cxnId="{471D9C85-4F83-494E-975C-24AA19C1CF06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7D7872C0-CE62-44F8-B328-468B6E469C12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В2:</a:t>
          </a:r>
          <a:endParaRPr lang="ru-RU" sz="1400" dirty="0"/>
        </a:p>
      </dgm:t>
    </dgm:pt>
    <dgm:pt modelId="{ED9A87E3-02B3-48EF-915E-AA335E12A51A}" type="parTrans" cxnId="{8A9F1620-FF89-4324-BFF4-DB7311235011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BD91859-3080-4B24-94C6-7891D613DDA1}" type="sibTrans" cxnId="{8A9F1620-FF89-4324-BFF4-DB7311235011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269B4ED8-95B3-43C2-B5CB-3BE621B65AEF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В3:</a:t>
          </a:r>
          <a:endParaRPr lang="ru-RU" sz="1400" dirty="0"/>
        </a:p>
      </dgm:t>
    </dgm:pt>
    <dgm:pt modelId="{20282DD8-78B1-4085-864B-101CB14DD449}" type="parTrans" cxnId="{81A3991E-35A1-440F-9531-BA590A0B10C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FBB03C36-246C-4633-80CD-B677A8CCAC43}" type="sibTrans" cxnId="{81A3991E-35A1-440F-9531-BA590A0B10C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32F31D06-62BF-46FE-BFD2-71FD9F286BC8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В4:</a:t>
          </a:r>
          <a:endParaRPr lang="ru-RU" sz="1400" dirty="0"/>
        </a:p>
      </dgm:t>
    </dgm:pt>
    <dgm:pt modelId="{297B5B22-EA8F-4BC5-83B0-E5C0D34D3D1E}" type="parTrans" cxnId="{03C63D49-FF52-417A-992B-9E2CAA04857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1E69996E-AE10-4328-8451-A5B307463BF5}" type="sibTrans" cxnId="{03C63D49-FF52-417A-992B-9E2CAA04857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D724E1A2-B6C4-462B-82FB-7E80A8E764D0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В5:</a:t>
          </a:r>
          <a:endParaRPr lang="ru-RU" sz="1400" dirty="0"/>
        </a:p>
      </dgm:t>
    </dgm:pt>
    <dgm:pt modelId="{921D8596-DE0E-452C-9800-3B9F3D4A9021}" type="parTrans" cxnId="{9387CB30-81AF-4B74-ACDD-BF846D87CE0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D9BBB7DC-C863-4D50-BEBB-982B3102AC4B}" type="sibTrans" cxnId="{9387CB30-81AF-4B74-ACDD-BF846D87CE0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2EA5D56-FC84-483A-A42E-855C55EDA16D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В6:</a:t>
          </a:r>
          <a:endParaRPr lang="ru-RU" sz="1400" dirty="0"/>
        </a:p>
      </dgm:t>
    </dgm:pt>
    <dgm:pt modelId="{AC6F1330-0784-4308-AB25-DDF80CED2485}" type="parTrans" cxnId="{736CD2A5-5FDD-4520-AE16-D0EA1C9997F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9C21091D-D176-455C-A1B6-DA4F85DBB0A7}" type="sibTrans" cxnId="{736CD2A5-5FDD-4520-AE16-D0EA1C9997F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FD4FC70D-74EC-4B57-80B0-DD8A42CA1959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В7:</a:t>
          </a:r>
          <a:endParaRPr lang="ru-RU" sz="1400" dirty="0"/>
        </a:p>
      </dgm:t>
    </dgm:pt>
    <dgm:pt modelId="{A03B2A83-67A2-42CB-A7BD-04AA109A6732}" type="parTrans" cxnId="{99B91597-08B9-47EC-9B68-3B31B2FDC092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2D867895-A5D0-48E5-B2AC-1D1615130456}" type="sibTrans" cxnId="{99B91597-08B9-47EC-9B68-3B31B2FDC092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FB7E182-5A04-4B31-8795-B8C54F494F31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В8:</a:t>
          </a:r>
          <a:endParaRPr lang="ru-RU" sz="1400" dirty="0"/>
        </a:p>
      </dgm:t>
    </dgm:pt>
    <dgm:pt modelId="{EC8CEC0F-6CBF-40DE-9197-C6859B4AD903}" type="parTrans" cxnId="{355A7B74-6A65-46D9-8F2B-EAB172127D0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0B5B3B8-BF38-4A9B-9B45-BF0AC79D72D9}" type="sibTrans" cxnId="{355A7B74-6A65-46D9-8F2B-EAB172127D0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23D02BF9-FF4F-4548-8013-EFF1817F0182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В9:</a:t>
          </a:r>
          <a:endParaRPr lang="ru-RU" sz="1400" dirty="0"/>
        </a:p>
      </dgm:t>
    </dgm:pt>
    <dgm:pt modelId="{09F86DAF-B7C4-43C1-B246-783F9EF9E001}" type="parTrans" cxnId="{AAB2DE98-B6DA-4D06-B8E6-DFB53C28664C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B483DD40-BACF-40C2-AF9B-F7F4023A598B}" type="sibTrans" cxnId="{AAB2DE98-B6DA-4D06-B8E6-DFB53C28664C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BB476DF-A14C-4098-B933-D663DA7DA07B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В10:</a:t>
          </a:r>
          <a:endParaRPr lang="ru-RU" sz="1400" dirty="0"/>
        </a:p>
      </dgm:t>
    </dgm:pt>
    <dgm:pt modelId="{621009BC-AA75-46E5-A54A-E96985E98E95}" type="parTrans" cxnId="{232A6692-E3B0-4573-A4C4-D262396FA69A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45EA82F-F00E-44A3-8301-31C3C9E42348}" type="sibTrans" cxnId="{232A6692-E3B0-4573-A4C4-D262396FA69A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5974B340-41DF-450A-9D6F-5734831068BC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В11:</a:t>
          </a:r>
          <a:endParaRPr lang="ru-RU" sz="1400" dirty="0"/>
        </a:p>
      </dgm:t>
    </dgm:pt>
    <dgm:pt modelId="{108E3DF8-3DB8-4FCB-B2CC-9ABA3890D93F}" type="parTrans" cxnId="{7A51B3E1-4574-4EC9-9919-E519AD5EFC4D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6BF1DD27-5D0C-4515-BE3D-62E1EEDB71BD}" type="sibTrans" cxnId="{7A51B3E1-4574-4EC9-9919-E519AD5EFC4D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245CFAE8-62D0-4DE8-AA1F-99F890FBA82B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В12:</a:t>
          </a:r>
          <a:endParaRPr lang="ru-RU" sz="1400" dirty="0"/>
        </a:p>
      </dgm:t>
    </dgm:pt>
    <dgm:pt modelId="{266EE0B5-F89A-40B6-B776-5A3FEE6D4D10}" type="parTrans" cxnId="{1BAF38F2-E25B-400B-A924-69C9CF40D97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91284634-C5BC-4B6B-B467-738673ECE3A1}" type="sibTrans" cxnId="{1BAF38F2-E25B-400B-A924-69C9CF40D97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9DE38180-0F34-4EC0-A9ED-EC6E8F2AA2EE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В13:</a:t>
          </a:r>
          <a:endParaRPr lang="ru-RU" sz="1400" dirty="0"/>
        </a:p>
      </dgm:t>
    </dgm:pt>
    <dgm:pt modelId="{4BDB2BF9-1D3D-4234-A5A3-D53E40D57610}" type="parTrans" cxnId="{8392AA10-D242-4702-AC3A-6ABBCFDEE2F7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6D8A960E-3660-428A-8D0F-A6D46ACEA85E}" type="sibTrans" cxnId="{8392AA10-D242-4702-AC3A-6ABBCFDEE2F7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158A4880-EB14-42D3-B0A0-6E86A5024FD9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В14:</a:t>
          </a:r>
          <a:endParaRPr lang="ru-RU" sz="1400" dirty="0"/>
        </a:p>
      </dgm:t>
    </dgm:pt>
    <dgm:pt modelId="{7026A675-267B-484E-ACFE-E642C42F1781}" type="parTrans" cxnId="{3781082F-F4DC-41C4-B6F0-1E4A89BEAA37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996F620-D512-4532-AE43-3D49FA46FC7C}" type="sibTrans" cxnId="{3781082F-F4DC-41C4-B6F0-1E4A89BEAA37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EF91A079-A73E-41E5-88CA-74E3C9DAB845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использовать приобретенные знания и умения в практической деятельности и повседневной жизни. 72 %</a:t>
          </a:r>
          <a:endParaRPr lang="ru-RU" sz="1400" dirty="0"/>
        </a:p>
      </dgm:t>
    </dgm:pt>
    <dgm:pt modelId="{2367EC6E-DC42-4B75-8615-10AF462200F2}" type="parTrans" cxnId="{24D1B590-9450-4B78-855E-59341639C48E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2757AE3-A5A3-4B65-AEE1-DA4505A3EAF8}" type="sibTrans" cxnId="{24D1B590-9450-4B78-855E-59341639C48E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363F76FD-BFA3-482D-9D58-1968B7FFEA37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использовать приобретенные знания и умения в практической деятельности. 82 %</a:t>
          </a:r>
          <a:endParaRPr lang="ru-RU" sz="1400" dirty="0"/>
        </a:p>
      </dgm:t>
    </dgm:pt>
    <dgm:pt modelId="{914E6607-7961-47F1-9578-B8BDC3E1A0C8}" type="parTrans" cxnId="{F1B4EEFA-7A39-4124-8476-00D57561BC59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BCC7C1F-8C69-4A9C-AF80-376074995B0A}" type="sibTrans" cxnId="{F1B4EEFA-7A39-4124-8476-00D57561BC59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DF3F9845-5256-4024-93CF-E7347A143D5A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выполнять действия с геометрическими фигурами, координатами и векторами. 73 %</a:t>
          </a:r>
          <a:endParaRPr lang="ru-RU" sz="1400" dirty="0"/>
        </a:p>
      </dgm:t>
    </dgm:pt>
    <dgm:pt modelId="{B44250E9-0F09-4984-A41A-BF5AC2820C5B}" type="parTrans" cxnId="{C086D24E-968B-481B-9498-E295BAA698E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13186600-A440-46C0-B849-1B4487F265DB}" type="sibTrans" cxnId="{C086D24E-968B-481B-9498-E295BAA698E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986A5470-73FF-4984-B304-5982B4692579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использовать приобретенные знания и умения в практической деятельности и повседневной жизни. 74 %</a:t>
          </a:r>
          <a:endParaRPr lang="ru-RU" sz="1400" dirty="0"/>
        </a:p>
      </dgm:t>
    </dgm:pt>
    <dgm:pt modelId="{01F2C3F3-D85C-46E8-843F-DE31EC6EAAD3}" type="parTrans" cxnId="{71518A5A-5ABD-4FA2-9595-29FAA81F1788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CF6AD263-2F02-425C-A219-AC21AD6F3245}" type="sibTrans" cxnId="{71518A5A-5ABD-4FA2-9595-29FAA81F1788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CD6EB9C2-1321-4197-8E03-9C98ADC44AB3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решать уравнения и неравенства. 27 %</a:t>
          </a:r>
          <a:endParaRPr lang="ru-RU" sz="1400" dirty="0"/>
        </a:p>
      </dgm:t>
    </dgm:pt>
    <dgm:pt modelId="{BC42D0DD-AE9E-4785-8D78-09BDEA699514}" type="parTrans" cxnId="{977987FF-F5C2-4F94-A3DE-CE392E7176D2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5A4FAD33-7CBA-4BFD-AEF4-D5B7C3EDA0C3}" type="sibTrans" cxnId="{977987FF-F5C2-4F94-A3DE-CE392E7176D2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55B93BEA-2010-4075-8CE9-8BAD35ACF198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выполнять действия с геометрическими фигурами, координатами, векторами. 38 %</a:t>
          </a:r>
          <a:endParaRPr lang="ru-RU" sz="1400" dirty="0"/>
        </a:p>
      </dgm:t>
    </dgm:pt>
    <dgm:pt modelId="{DC813185-372B-49C9-B6ED-F4F9C599E0B3}" type="parTrans" cxnId="{471DBB58-B699-451C-92B9-48114F642CA6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83602CF1-DE3D-4936-A798-7F34A99EA277}" type="sibTrans" cxnId="{471DBB58-B699-451C-92B9-48114F642CA6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1E9B1381-1BE3-41C7-B332-9B4514D504BC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выполнять вычисления и преобразования. 59 %</a:t>
          </a:r>
          <a:endParaRPr lang="ru-RU" sz="1400" dirty="0"/>
        </a:p>
      </dgm:t>
    </dgm:pt>
    <dgm:pt modelId="{3F706AF9-D2A1-45B8-BA08-128A7CC5499F}" type="parTrans" cxnId="{89A54755-E003-4A26-A37A-311C47BC6A4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C15C6065-F0A3-46FF-A6A5-849876B9A73B}" type="sibTrans" cxnId="{89A54755-E003-4A26-A37A-311C47BC6A4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EB43B699-EB21-4D54-A82E-C800A50B26E9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выполнять действия с функциями. 27 % </a:t>
          </a:r>
          <a:endParaRPr lang="ru-RU" sz="1400" dirty="0"/>
        </a:p>
      </dgm:t>
    </dgm:pt>
    <dgm:pt modelId="{AF4FE30C-BDC0-41D1-9FEC-9FDF209E8ED8}" type="parTrans" cxnId="{F52900CD-4862-4418-A69B-8495E7F8D18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1E4A5955-0338-4A94-B87A-1C009F13CBD6}" type="sibTrans" cxnId="{F52900CD-4862-4418-A69B-8495E7F8D18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982D3BC9-0AB8-4920-AE92-5CE1D0D55802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Умение выполнять действия с геометрическими фигурами, координатами, векторами. 40 %</a:t>
          </a:r>
          <a:endParaRPr lang="ru-RU" sz="1400" dirty="0"/>
        </a:p>
      </dgm:t>
    </dgm:pt>
    <dgm:pt modelId="{46569438-6D14-4C4E-A583-C2AFB7BACF0E}" type="parTrans" cxnId="{33693E0C-29FC-428A-8082-C4A6BE7F240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6DB77914-818A-4F67-BBA5-AC53DFF3276C}" type="sibTrans" cxnId="{33693E0C-29FC-428A-8082-C4A6BE7F2404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F25CD4EF-84C6-4706-9689-DE0D49C74645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 Умение строить и исследовать простейшие математические модели. 79 %</a:t>
          </a:r>
          <a:endParaRPr lang="ru-RU" sz="1400" dirty="0"/>
        </a:p>
      </dgm:t>
    </dgm:pt>
    <dgm:pt modelId="{C38190B7-1FF3-43C8-92D1-1E84D0FE251B}" type="parTrans" cxnId="{DB607B79-905B-415D-B147-94D60C1973C5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54D03AFE-CB6E-4BF5-918D-ABE65CFFED64}" type="sibTrans" cxnId="{DB607B79-905B-415D-B147-94D60C1973C5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FCADF4F0-3016-4846-AB62-F7C5FF3B4DAD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 Умение выполнять действия с геометрическими фигурами, координатами и векторами. 21 %</a:t>
          </a:r>
          <a:endParaRPr lang="ru-RU" sz="1400" dirty="0"/>
        </a:p>
      </dgm:t>
    </dgm:pt>
    <dgm:pt modelId="{FBF82855-284E-4D41-B155-097165BC1C80}" type="parTrans" cxnId="{56C3AC9E-F472-4365-B333-EFD43106DB7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B5D1B41A-2A17-498E-9EA9-2B2637F767CC}" type="sibTrans" cxnId="{56C3AC9E-F472-4365-B333-EFD43106DB7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D1CECAA8-E11C-4DD0-B2D0-8D9580CCBBD0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 Умение использовать приобретенные знания и умения в практической деятельности и повседневной жизни. 61 %</a:t>
          </a:r>
          <a:endParaRPr lang="ru-RU" sz="1400" dirty="0"/>
        </a:p>
      </dgm:t>
    </dgm:pt>
    <dgm:pt modelId="{A95325C8-383A-4861-86B9-618C4036B91F}" type="parTrans" cxnId="{A26B10D2-E8D2-4042-9531-6CB3C479285C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E794E7D-5F04-4222-835C-C42745C8A91C}" type="sibTrans" cxnId="{A26B10D2-E8D2-4042-9531-6CB3C479285C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7F356174-A15C-4430-8E06-8EC5FDFAC898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 Умение строить и исследовать простейшие математические модели. 52 %</a:t>
          </a:r>
          <a:endParaRPr lang="ru-RU" sz="1400" dirty="0"/>
        </a:p>
      </dgm:t>
    </dgm:pt>
    <dgm:pt modelId="{D74F259F-4376-44E1-8282-13A19F4D9A49}" type="parTrans" cxnId="{FA09D437-B01F-445D-8536-135AAFFC4C9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480167B7-DF6A-4AE4-88CE-8518E7943381}" type="sibTrans" cxnId="{FA09D437-B01F-445D-8536-135AAFFC4C9B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602F6FB6-0818-4075-8B60-92537F2632A0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400" dirty="0" smtClean="0"/>
            <a:t> Умения выполнять действия с функциями. 51 %</a:t>
          </a:r>
          <a:endParaRPr lang="ru-RU" sz="1400" dirty="0"/>
        </a:p>
      </dgm:t>
    </dgm:pt>
    <dgm:pt modelId="{9104F2DF-3400-47E6-8886-36E7CC7D4212}" type="parTrans" cxnId="{2E3233F7-D0B3-49EA-A976-48ABBCFE9E4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AC9AD93F-F9A1-4045-AD36-8A8863987EA9}" type="sibTrans" cxnId="{2E3233F7-D0B3-49EA-A976-48ABBCFE9E4F}">
      <dgm:prSet/>
      <dgm:spPr/>
      <dgm:t>
        <a:bodyPr/>
        <a:lstStyle/>
        <a:p>
          <a:pPr>
            <a:lnSpc>
              <a:spcPct val="90000"/>
            </a:lnSpc>
          </a:pPr>
          <a:endParaRPr lang="ru-RU" sz="1400"/>
        </a:p>
      </dgm:t>
    </dgm:pt>
    <dgm:pt modelId="{6D751339-F6DF-4071-962E-47D12A7E64DF}" type="pres">
      <dgm:prSet presAssocID="{5D8484F0-E598-4E27-9B15-0C10F0BF6E7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49F4B0-5231-4504-B8C2-F29FC57CB1C9}" type="pres">
      <dgm:prSet presAssocID="{A08A52B1-762C-4E41-98E7-480DE3C9C5B2}" presName="linNode" presStyleCnt="0"/>
      <dgm:spPr/>
      <dgm:t>
        <a:bodyPr/>
        <a:lstStyle/>
        <a:p>
          <a:endParaRPr lang="ru-RU"/>
        </a:p>
      </dgm:t>
    </dgm:pt>
    <dgm:pt modelId="{0E5374F5-F56D-4DFA-B9D4-B26B25725950}" type="pres">
      <dgm:prSet presAssocID="{A08A52B1-762C-4E41-98E7-480DE3C9C5B2}" presName="parentText" presStyleLbl="node1" presStyleIdx="0" presStyleCnt="14" custScaleX="27600" custLinFactNeighborX="-6" custLinFactNeighborY="-183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F3D4D-F2DC-4490-83A9-3E35D95ED3BA}" type="pres">
      <dgm:prSet presAssocID="{A08A52B1-762C-4E41-98E7-480DE3C9C5B2}" presName="descendantText" presStyleLbl="alignAccFollowNode1" presStyleIdx="0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596AC0-9214-4958-9F9B-2A96AAA521B3}" type="pres">
      <dgm:prSet presAssocID="{D61F44D4-C7A3-4564-8010-C6379B38730A}" presName="sp" presStyleCnt="0"/>
      <dgm:spPr/>
      <dgm:t>
        <a:bodyPr/>
        <a:lstStyle/>
        <a:p>
          <a:endParaRPr lang="ru-RU"/>
        </a:p>
      </dgm:t>
    </dgm:pt>
    <dgm:pt modelId="{C7D0EE68-05A8-4EF7-8AAF-EED36F6CCA6D}" type="pres">
      <dgm:prSet presAssocID="{7D7872C0-CE62-44F8-B328-468B6E469C12}" presName="linNode" presStyleCnt="0"/>
      <dgm:spPr/>
      <dgm:t>
        <a:bodyPr/>
        <a:lstStyle/>
        <a:p>
          <a:endParaRPr lang="ru-RU"/>
        </a:p>
      </dgm:t>
    </dgm:pt>
    <dgm:pt modelId="{352C6119-D794-4D31-8849-ECD93407034C}" type="pres">
      <dgm:prSet presAssocID="{7D7872C0-CE62-44F8-B328-468B6E469C12}" presName="parentText" presStyleLbl="node1" presStyleIdx="1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8244E-E888-462C-B889-364FBB2ECDCE}" type="pres">
      <dgm:prSet presAssocID="{7D7872C0-CE62-44F8-B328-468B6E469C12}" presName="descendantText" presStyleLbl="alignAccFollowNode1" presStyleIdx="1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8ED01-9F17-46C5-8453-1A32B0069054}" type="pres">
      <dgm:prSet presAssocID="{4BD91859-3080-4B24-94C6-7891D613DDA1}" presName="sp" presStyleCnt="0"/>
      <dgm:spPr/>
      <dgm:t>
        <a:bodyPr/>
        <a:lstStyle/>
        <a:p>
          <a:endParaRPr lang="ru-RU"/>
        </a:p>
      </dgm:t>
    </dgm:pt>
    <dgm:pt modelId="{BB8E84E1-E181-42E6-BF44-0E8C5E66291D}" type="pres">
      <dgm:prSet presAssocID="{269B4ED8-95B3-43C2-B5CB-3BE621B65AEF}" presName="linNode" presStyleCnt="0"/>
      <dgm:spPr/>
      <dgm:t>
        <a:bodyPr/>
        <a:lstStyle/>
        <a:p>
          <a:endParaRPr lang="ru-RU"/>
        </a:p>
      </dgm:t>
    </dgm:pt>
    <dgm:pt modelId="{104A784D-740A-4246-BE29-E5BD07B837AB}" type="pres">
      <dgm:prSet presAssocID="{269B4ED8-95B3-43C2-B5CB-3BE621B65AEF}" presName="parentText" presStyleLbl="node1" presStyleIdx="2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52F39A-7E58-43E4-B198-39D1DC9FD55E}" type="pres">
      <dgm:prSet presAssocID="{269B4ED8-95B3-43C2-B5CB-3BE621B65AEF}" presName="descendantText" presStyleLbl="alignAccFollowNode1" presStyleIdx="2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AB0A9-8B8F-4775-B02F-B460ED4E34AB}" type="pres">
      <dgm:prSet presAssocID="{FBB03C36-246C-4633-80CD-B677A8CCAC43}" presName="sp" presStyleCnt="0"/>
      <dgm:spPr/>
      <dgm:t>
        <a:bodyPr/>
        <a:lstStyle/>
        <a:p>
          <a:endParaRPr lang="ru-RU"/>
        </a:p>
      </dgm:t>
    </dgm:pt>
    <dgm:pt modelId="{9EE9E139-27DA-4FE9-AE3A-EEDB052D3F15}" type="pres">
      <dgm:prSet presAssocID="{32F31D06-62BF-46FE-BFD2-71FD9F286BC8}" presName="linNode" presStyleCnt="0"/>
      <dgm:spPr/>
      <dgm:t>
        <a:bodyPr/>
        <a:lstStyle/>
        <a:p>
          <a:endParaRPr lang="ru-RU"/>
        </a:p>
      </dgm:t>
    </dgm:pt>
    <dgm:pt modelId="{CD6B424A-4CB1-4E18-916B-5D434FB26819}" type="pres">
      <dgm:prSet presAssocID="{32F31D06-62BF-46FE-BFD2-71FD9F286BC8}" presName="parentText" presStyleLbl="node1" presStyleIdx="3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736AF-F8EE-4403-9CCB-150F25A4BB27}" type="pres">
      <dgm:prSet presAssocID="{32F31D06-62BF-46FE-BFD2-71FD9F286BC8}" presName="descendantText" presStyleLbl="alignAccFollowNode1" presStyleIdx="3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EF63B5-20CB-4D30-ACE8-EA1B79954AFF}" type="pres">
      <dgm:prSet presAssocID="{1E69996E-AE10-4328-8451-A5B307463BF5}" presName="sp" presStyleCnt="0"/>
      <dgm:spPr/>
      <dgm:t>
        <a:bodyPr/>
        <a:lstStyle/>
        <a:p>
          <a:endParaRPr lang="ru-RU"/>
        </a:p>
      </dgm:t>
    </dgm:pt>
    <dgm:pt modelId="{6E93BE40-CC87-49F5-92F5-1642AE6EFD66}" type="pres">
      <dgm:prSet presAssocID="{D724E1A2-B6C4-462B-82FB-7E80A8E764D0}" presName="linNode" presStyleCnt="0"/>
      <dgm:spPr/>
      <dgm:t>
        <a:bodyPr/>
        <a:lstStyle/>
        <a:p>
          <a:endParaRPr lang="ru-RU"/>
        </a:p>
      </dgm:t>
    </dgm:pt>
    <dgm:pt modelId="{4D2AD7F1-3AB4-4BEE-A89F-99CE0BC9038C}" type="pres">
      <dgm:prSet presAssocID="{D724E1A2-B6C4-462B-82FB-7E80A8E764D0}" presName="parentText" presStyleLbl="node1" presStyleIdx="4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1EFEE-2FB4-4BB1-920D-91C481636CE0}" type="pres">
      <dgm:prSet presAssocID="{D724E1A2-B6C4-462B-82FB-7E80A8E764D0}" presName="descendantText" presStyleLbl="alignAccFollowNode1" presStyleIdx="4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90FE7-C44F-42CB-AECA-5FA4447FE53A}" type="pres">
      <dgm:prSet presAssocID="{D9BBB7DC-C863-4D50-BEBB-982B3102AC4B}" presName="sp" presStyleCnt="0"/>
      <dgm:spPr/>
      <dgm:t>
        <a:bodyPr/>
        <a:lstStyle/>
        <a:p>
          <a:endParaRPr lang="ru-RU"/>
        </a:p>
      </dgm:t>
    </dgm:pt>
    <dgm:pt modelId="{8B57AD31-200E-4BD9-A6FC-099317A379CE}" type="pres">
      <dgm:prSet presAssocID="{A2EA5D56-FC84-483A-A42E-855C55EDA16D}" presName="linNode" presStyleCnt="0"/>
      <dgm:spPr/>
      <dgm:t>
        <a:bodyPr/>
        <a:lstStyle/>
        <a:p>
          <a:endParaRPr lang="ru-RU"/>
        </a:p>
      </dgm:t>
    </dgm:pt>
    <dgm:pt modelId="{46C84B9C-3B6C-4962-B1C3-7C6D54A27BC1}" type="pres">
      <dgm:prSet presAssocID="{A2EA5D56-FC84-483A-A42E-855C55EDA16D}" presName="parentText" presStyleLbl="node1" presStyleIdx="5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A04F0-6194-4967-BC48-10C76D72887B}" type="pres">
      <dgm:prSet presAssocID="{A2EA5D56-FC84-483A-A42E-855C55EDA16D}" presName="descendantText" presStyleLbl="alignAccFollowNode1" presStyleIdx="5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56144-7482-4904-ACC2-77298F55C608}" type="pres">
      <dgm:prSet presAssocID="{9C21091D-D176-455C-A1B6-DA4F85DBB0A7}" presName="sp" presStyleCnt="0"/>
      <dgm:spPr/>
      <dgm:t>
        <a:bodyPr/>
        <a:lstStyle/>
        <a:p>
          <a:endParaRPr lang="ru-RU"/>
        </a:p>
      </dgm:t>
    </dgm:pt>
    <dgm:pt modelId="{EB7C54E1-9466-48C7-B506-A28528590250}" type="pres">
      <dgm:prSet presAssocID="{FD4FC70D-74EC-4B57-80B0-DD8A42CA1959}" presName="linNode" presStyleCnt="0"/>
      <dgm:spPr/>
      <dgm:t>
        <a:bodyPr/>
        <a:lstStyle/>
        <a:p>
          <a:endParaRPr lang="ru-RU"/>
        </a:p>
      </dgm:t>
    </dgm:pt>
    <dgm:pt modelId="{5C8C0431-B7CB-40AC-A99A-28733BFF583D}" type="pres">
      <dgm:prSet presAssocID="{FD4FC70D-74EC-4B57-80B0-DD8A42CA1959}" presName="parentText" presStyleLbl="node1" presStyleIdx="6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F59D7-E4BA-49AC-98D1-231BAA3228C0}" type="pres">
      <dgm:prSet presAssocID="{FD4FC70D-74EC-4B57-80B0-DD8A42CA1959}" presName="descendantText" presStyleLbl="alignAccFollowNode1" presStyleIdx="6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87607-C7D8-4190-BD0D-2D8F403523AE}" type="pres">
      <dgm:prSet presAssocID="{2D867895-A5D0-48E5-B2AC-1D1615130456}" presName="sp" presStyleCnt="0"/>
      <dgm:spPr/>
      <dgm:t>
        <a:bodyPr/>
        <a:lstStyle/>
        <a:p>
          <a:endParaRPr lang="ru-RU"/>
        </a:p>
      </dgm:t>
    </dgm:pt>
    <dgm:pt modelId="{714FA7F5-37D9-4D90-AEAB-B0B5ED3ADE93}" type="pres">
      <dgm:prSet presAssocID="{AFB7E182-5A04-4B31-8795-B8C54F494F31}" presName="linNode" presStyleCnt="0"/>
      <dgm:spPr/>
      <dgm:t>
        <a:bodyPr/>
        <a:lstStyle/>
        <a:p>
          <a:endParaRPr lang="ru-RU"/>
        </a:p>
      </dgm:t>
    </dgm:pt>
    <dgm:pt modelId="{7D54B526-1330-4C0F-9885-F05165657F14}" type="pres">
      <dgm:prSet presAssocID="{AFB7E182-5A04-4B31-8795-B8C54F494F31}" presName="parentText" presStyleLbl="node1" presStyleIdx="7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2D335-9508-4B3A-8E4C-2C3B343C5F17}" type="pres">
      <dgm:prSet presAssocID="{AFB7E182-5A04-4B31-8795-B8C54F494F31}" presName="descendantText" presStyleLbl="alignAccFollowNode1" presStyleIdx="7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F4B6FD-1ACA-47A8-8784-07D02F89CB39}" type="pres">
      <dgm:prSet presAssocID="{40B5B3B8-BF38-4A9B-9B45-BF0AC79D72D9}" presName="sp" presStyleCnt="0"/>
      <dgm:spPr/>
      <dgm:t>
        <a:bodyPr/>
        <a:lstStyle/>
        <a:p>
          <a:endParaRPr lang="ru-RU"/>
        </a:p>
      </dgm:t>
    </dgm:pt>
    <dgm:pt modelId="{E3A3FF1A-0809-4712-BA5B-3FDDAE4792F0}" type="pres">
      <dgm:prSet presAssocID="{23D02BF9-FF4F-4548-8013-EFF1817F0182}" presName="linNode" presStyleCnt="0"/>
      <dgm:spPr/>
      <dgm:t>
        <a:bodyPr/>
        <a:lstStyle/>
        <a:p>
          <a:endParaRPr lang="ru-RU"/>
        </a:p>
      </dgm:t>
    </dgm:pt>
    <dgm:pt modelId="{23161476-30D0-48B9-A805-5855AD021607}" type="pres">
      <dgm:prSet presAssocID="{23D02BF9-FF4F-4548-8013-EFF1817F0182}" presName="parentText" presStyleLbl="node1" presStyleIdx="8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3C198-4D22-445E-ADB5-49D424B690F1}" type="pres">
      <dgm:prSet presAssocID="{23D02BF9-FF4F-4548-8013-EFF1817F0182}" presName="descendantText" presStyleLbl="alignAccFollowNode1" presStyleIdx="8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64ABB-AD37-4BE7-BE37-9887546914DA}" type="pres">
      <dgm:prSet presAssocID="{B483DD40-BACF-40C2-AF9B-F7F4023A598B}" presName="sp" presStyleCnt="0"/>
      <dgm:spPr/>
      <dgm:t>
        <a:bodyPr/>
        <a:lstStyle/>
        <a:p>
          <a:endParaRPr lang="ru-RU"/>
        </a:p>
      </dgm:t>
    </dgm:pt>
    <dgm:pt modelId="{C65D17DF-E4D2-4893-B167-BDD84D93BF8B}" type="pres">
      <dgm:prSet presAssocID="{4BB476DF-A14C-4098-B933-D663DA7DA07B}" presName="linNode" presStyleCnt="0"/>
      <dgm:spPr/>
      <dgm:t>
        <a:bodyPr/>
        <a:lstStyle/>
        <a:p>
          <a:endParaRPr lang="ru-RU"/>
        </a:p>
      </dgm:t>
    </dgm:pt>
    <dgm:pt modelId="{48684FD4-C391-488A-AD09-8C2E1C8B94BB}" type="pres">
      <dgm:prSet presAssocID="{4BB476DF-A14C-4098-B933-D663DA7DA07B}" presName="parentText" presStyleLbl="node1" presStyleIdx="9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2E89F-7CC6-4B5F-9CD4-86708608F6B9}" type="pres">
      <dgm:prSet presAssocID="{4BB476DF-A14C-4098-B933-D663DA7DA07B}" presName="descendantText" presStyleLbl="alignAccFollowNode1" presStyleIdx="9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BCEA8-369A-4F6F-A81E-B454B12C22E3}" type="pres">
      <dgm:prSet presAssocID="{445EA82F-F00E-44A3-8301-31C3C9E42348}" presName="sp" presStyleCnt="0"/>
      <dgm:spPr/>
      <dgm:t>
        <a:bodyPr/>
        <a:lstStyle/>
        <a:p>
          <a:endParaRPr lang="ru-RU"/>
        </a:p>
      </dgm:t>
    </dgm:pt>
    <dgm:pt modelId="{3A59EECF-C6A5-4838-8966-C94D78B65541}" type="pres">
      <dgm:prSet presAssocID="{5974B340-41DF-450A-9D6F-5734831068BC}" presName="linNode" presStyleCnt="0"/>
      <dgm:spPr/>
      <dgm:t>
        <a:bodyPr/>
        <a:lstStyle/>
        <a:p>
          <a:endParaRPr lang="ru-RU"/>
        </a:p>
      </dgm:t>
    </dgm:pt>
    <dgm:pt modelId="{6F3E9D52-5549-4F0D-B8F1-01EFCAC95353}" type="pres">
      <dgm:prSet presAssocID="{5974B340-41DF-450A-9D6F-5734831068BC}" presName="parentText" presStyleLbl="node1" presStyleIdx="10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7C173-3AB9-4536-B111-D04A15F0CF65}" type="pres">
      <dgm:prSet presAssocID="{5974B340-41DF-450A-9D6F-5734831068BC}" presName="descendantText" presStyleLbl="alignAccFollowNode1" presStyleIdx="10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A07AC-EBD5-4BC6-8E0E-3412EEF07B1F}" type="pres">
      <dgm:prSet presAssocID="{6BF1DD27-5D0C-4515-BE3D-62E1EEDB71BD}" presName="sp" presStyleCnt="0"/>
      <dgm:spPr/>
      <dgm:t>
        <a:bodyPr/>
        <a:lstStyle/>
        <a:p>
          <a:endParaRPr lang="ru-RU"/>
        </a:p>
      </dgm:t>
    </dgm:pt>
    <dgm:pt modelId="{E07F6985-74C8-49C1-BFC1-83BD69FD4273}" type="pres">
      <dgm:prSet presAssocID="{245CFAE8-62D0-4DE8-AA1F-99F890FBA82B}" presName="linNode" presStyleCnt="0"/>
      <dgm:spPr/>
      <dgm:t>
        <a:bodyPr/>
        <a:lstStyle/>
        <a:p>
          <a:endParaRPr lang="ru-RU"/>
        </a:p>
      </dgm:t>
    </dgm:pt>
    <dgm:pt modelId="{F0B26241-AA9B-432E-B9F8-CDF76095C93E}" type="pres">
      <dgm:prSet presAssocID="{245CFAE8-62D0-4DE8-AA1F-99F890FBA82B}" presName="parentText" presStyleLbl="node1" presStyleIdx="11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36427-B5D1-42FA-8E42-342C5479F348}" type="pres">
      <dgm:prSet presAssocID="{245CFAE8-62D0-4DE8-AA1F-99F890FBA82B}" presName="descendantText" presStyleLbl="alignAccFollowNode1" presStyleIdx="11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CAF01-0FCC-4625-AA55-712832F822B4}" type="pres">
      <dgm:prSet presAssocID="{91284634-C5BC-4B6B-B467-738673ECE3A1}" presName="sp" presStyleCnt="0"/>
      <dgm:spPr/>
      <dgm:t>
        <a:bodyPr/>
        <a:lstStyle/>
        <a:p>
          <a:endParaRPr lang="ru-RU"/>
        </a:p>
      </dgm:t>
    </dgm:pt>
    <dgm:pt modelId="{51F3E08A-7AD0-45B2-8E7E-E24C89D8221A}" type="pres">
      <dgm:prSet presAssocID="{9DE38180-0F34-4EC0-A9ED-EC6E8F2AA2EE}" presName="linNode" presStyleCnt="0"/>
      <dgm:spPr/>
      <dgm:t>
        <a:bodyPr/>
        <a:lstStyle/>
        <a:p>
          <a:endParaRPr lang="ru-RU"/>
        </a:p>
      </dgm:t>
    </dgm:pt>
    <dgm:pt modelId="{2D027DBB-2CBC-4725-A77B-5AC75433B553}" type="pres">
      <dgm:prSet presAssocID="{9DE38180-0F34-4EC0-A9ED-EC6E8F2AA2EE}" presName="parentText" presStyleLbl="node1" presStyleIdx="12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CD709-24FE-4B8B-9BF1-F45501C37AB2}" type="pres">
      <dgm:prSet presAssocID="{9DE38180-0F34-4EC0-A9ED-EC6E8F2AA2EE}" presName="descendantText" presStyleLbl="alignAccFollowNode1" presStyleIdx="12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B8BED-7234-45A5-826E-005AD221E247}" type="pres">
      <dgm:prSet presAssocID="{6D8A960E-3660-428A-8D0F-A6D46ACEA85E}" presName="sp" presStyleCnt="0"/>
      <dgm:spPr/>
      <dgm:t>
        <a:bodyPr/>
        <a:lstStyle/>
        <a:p>
          <a:endParaRPr lang="ru-RU"/>
        </a:p>
      </dgm:t>
    </dgm:pt>
    <dgm:pt modelId="{2F1C167A-4807-4E78-A994-C42B0B3ABEC2}" type="pres">
      <dgm:prSet presAssocID="{158A4880-EB14-42D3-B0A0-6E86A5024FD9}" presName="linNode" presStyleCnt="0"/>
      <dgm:spPr/>
      <dgm:t>
        <a:bodyPr/>
        <a:lstStyle/>
        <a:p>
          <a:endParaRPr lang="ru-RU"/>
        </a:p>
      </dgm:t>
    </dgm:pt>
    <dgm:pt modelId="{4894D63D-787E-43A5-A36C-EE7AA9253D63}" type="pres">
      <dgm:prSet presAssocID="{158A4880-EB14-42D3-B0A0-6E86A5024FD9}" presName="parentText" presStyleLbl="node1" presStyleIdx="13" presStyleCnt="14" custScaleX="27600" custLinFactNeighborX="-6" custLinFactNeighborY="-178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6DEB3-DE69-4482-AA7B-DD5BB1D93361}" type="pres">
      <dgm:prSet presAssocID="{158A4880-EB14-42D3-B0A0-6E86A5024FD9}" presName="descendantText" presStyleLbl="alignAccFollowNode1" presStyleIdx="13" presStyleCnt="14" custScaleX="16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5E9245-8FA1-4A2B-9B62-90D4EA85E88F}" type="presOf" srcId="{A08A52B1-762C-4E41-98E7-480DE3C9C5B2}" destId="{0E5374F5-F56D-4DFA-B9D4-B26B25725950}" srcOrd="0" destOrd="0" presId="urn:microsoft.com/office/officeart/2005/8/layout/vList5"/>
    <dgm:cxn modelId="{EE9989E5-C9F1-4E6E-A5F4-C34FD69BDB8A}" type="presOf" srcId="{55B93BEA-2010-4075-8CE9-8BAD35ACF198}" destId="{0A8A04F0-6194-4967-BC48-10C76D72887B}" srcOrd="0" destOrd="0" presId="urn:microsoft.com/office/officeart/2005/8/layout/vList5"/>
    <dgm:cxn modelId="{24D1B590-9450-4B78-855E-59341639C48E}" srcId="{A08A52B1-762C-4E41-98E7-480DE3C9C5B2}" destId="{EF91A079-A73E-41E5-88CA-74E3C9DAB845}" srcOrd="0" destOrd="0" parTransId="{2367EC6E-DC42-4B75-8615-10AF462200F2}" sibTransId="{A2757AE3-A5A3-4B65-AEE1-DA4505A3EAF8}"/>
    <dgm:cxn modelId="{AAB2DE98-B6DA-4D06-B8E6-DFB53C28664C}" srcId="{5D8484F0-E598-4E27-9B15-0C10F0BF6E7D}" destId="{23D02BF9-FF4F-4548-8013-EFF1817F0182}" srcOrd="8" destOrd="0" parTransId="{09F86DAF-B7C4-43C1-B246-783F9EF9E001}" sibTransId="{B483DD40-BACF-40C2-AF9B-F7F4023A598B}"/>
    <dgm:cxn modelId="{471D9C85-4F83-494E-975C-24AA19C1CF06}" srcId="{5D8484F0-E598-4E27-9B15-0C10F0BF6E7D}" destId="{A08A52B1-762C-4E41-98E7-480DE3C9C5B2}" srcOrd="0" destOrd="0" parTransId="{4D0E5D08-BE02-4E4A-9883-57F86822AB6E}" sibTransId="{D61F44D4-C7A3-4564-8010-C6379B38730A}"/>
    <dgm:cxn modelId="{A88EECFB-9FC4-41FC-AA7B-50B0FC1D11F8}" type="presOf" srcId="{5974B340-41DF-450A-9D6F-5734831068BC}" destId="{6F3E9D52-5549-4F0D-B8F1-01EFCAC95353}" srcOrd="0" destOrd="0" presId="urn:microsoft.com/office/officeart/2005/8/layout/vList5"/>
    <dgm:cxn modelId="{355A7B74-6A65-46D9-8F2B-EAB172127D0F}" srcId="{5D8484F0-E598-4E27-9B15-0C10F0BF6E7D}" destId="{AFB7E182-5A04-4B31-8795-B8C54F494F31}" srcOrd="7" destOrd="0" parTransId="{EC8CEC0F-6CBF-40DE-9197-C6859B4AD903}" sibTransId="{40B5B3B8-BF38-4A9B-9B45-BF0AC79D72D9}"/>
    <dgm:cxn modelId="{69345FC1-3C12-4B78-90E7-ED505FCB9F20}" type="presOf" srcId="{EB43B699-EB21-4D54-A82E-C800A50B26E9}" destId="{D302D335-9508-4B3A-8E4C-2C3B343C5F17}" srcOrd="0" destOrd="0" presId="urn:microsoft.com/office/officeart/2005/8/layout/vList5"/>
    <dgm:cxn modelId="{228BA731-76DC-4E09-B0F0-4A1ACE8D7137}" type="presOf" srcId="{1E9B1381-1BE3-41C7-B332-9B4514D504BC}" destId="{F34F59D7-E4BA-49AC-98D1-231BAA3228C0}" srcOrd="0" destOrd="0" presId="urn:microsoft.com/office/officeart/2005/8/layout/vList5"/>
    <dgm:cxn modelId="{F52900CD-4862-4418-A69B-8495E7F8D18F}" srcId="{AFB7E182-5A04-4B31-8795-B8C54F494F31}" destId="{EB43B699-EB21-4D54-A82E-C800A50B26E9}" srcOrd="0" destOrd="0" parTransId="{AF4FE30C-BDC0-41D1-9FEC-9FDF209E8ED8}" sibTransId="{1E4A5955-0338-4A94-B87A-1C009F13CBD6}"/>
    <dgm:cxn modelId="{DB607B79-905B-415D-B147-94D60C1973C5}" srcId="{4BB476DF-A14C-4098-B933-D663DA7DA07B}" destId="{F25CD4EF-84C6-4706-9689-DE0D49C74645}" srcOrd="0" destOrd="0" parTransId="{C38190B7-1FF3-43C8-92D1-1E84D0FE251B}" sibTransId="{54D03AFE-CB6E-4BF5-918D-ABE65CFFED64}"/>
    <dgm:cxn modelId="{03C63D49-FF52-417A-992B-9E2CAA04857B}" srcId="{5D8484F0-E598-4E27-9B15-0C10F0BF6E7D}" destId="{32F31D06-62BF-46FE-BFD2-71FD9F286BC8}" srcOrd="3" destOrd="0" parTransId="{297B5B22-EA8F-4BC5-83B0-E5C0D34D3D1E}" sibTransId="{1E69996E-AE10-4328-8451-A5B307463BF5}"/>
    <dgm:cxn modelId="{56C3AC9E-F472-4365-B333-EFD43106DB7B}" srcId="{5974B340-41DF-450A-9D6F-5734831068BC}" destId="{FCADF4F0-3016-4846-AB62-F7C5FF3B4DAD}" srcOrd="0" destOrd="0" parTransId="{FBF82855-284E-4D41-B155-097165BC1C80}" sibTransId="{B5D1B41A-2A17-498E-9EA9-2B2637F767CC}"/>
    <dgm:cxn modelId="{1BAF38F2-E25B-400B-A924-69C9CF40D974}" srcId="{5D8484F0-E598-4E27-9B15-0C10F0BF6E7D}" destId="{245CFAE8-62D0-4DE8-AA1F-99F890FBA82B}" srcOrd="11" destOrd="0" parTransId="{266EE0B5-F89A-40B6-B776-5A3FEE6D4D10}" sibTransId="{91284634-C5BC-4B6B-B467-738673ECE3A1}"/>
    <dgm:cxn modelId="{8065A711-2AF2-4AB9-BE1B-53FD4D50AAD4}" type="presOf" srcId="{9DE38180-0F34-4EC0-A9ED-EC6E8F2AA2EE}" destId="{2D027DBB-2CBC-4725-A77B-5AC75433B553}" srcOrd="0" destOrd="0" presId="urn:microsoft.com/office/officeart/2005/8/layout/vList5"/>
    <dgm:cxn modelId="{81A3991E-35A1-440F-9531-BA590A0B10C4}" srcId="{5D8484F0-E598-4E27-9B15-0C10F0BF6E7D}" destId="{269B4ED8-95B3-43C2-B5CB-3BE621B65AEF}" srcOrd="2" destOrd="0" parTransId="{20282DD8-78B1-4085-864B-101CB14DD449}" sibTransId="{FBB03C36-246C-4633-80CD-B677A8CCAC43}"/>
    <dgm:cxn modelId="{DD5FFBD8-3EF5-493D-A584-6F999EECCD52}" type="presOf" srcId="{D1CECAA8-E11C-4DD0-B2D0-8D9580CCBBD0}" destId="{C8D36427-B5D1-42FA-8E42-342C5479F348}" srcOrd="0" destOrd="0" presId="urn:microsoft.com/office/officeart/2005/8/layout/vList5"/>
    <dgm:cxn modelId="{0F3B1FB3-F9D1-4E3B-9900-78F3D674CA15}" type="presOf" srcId="{7D7872C0-CE62-44F8-B328-468B6E469C12}" destId="{352C6119-D794-4D31-8849-ECD93407034C}" srcOrd="0" destOrd="0" presId="urn:microsoft.com/office/officeart/2005/8/layout/vList5"/>
    <dgm:cxn modelId="{8A9F1620-FF89-4324-BFF4-DB7311235011}" srcId="{5D8484F0-E598-4E27-9B15-0C10F0BF6E7D}" destId="{7D7872C0-CE62-44F8-B328-468B6E469C12}" srcOrd="1" destOrd="0" parTransId="{ED9A87E3-02B3-48EF-915E-AA335E12A51A}" sibTransId="{4BD91859-3080-4B24-94C6-7891D613DDA1}"/>
    <dgm:cxn modelId="{3449A818-1EBD-4EB5-A5E4-B73C547CA06E}" type="presOf" srcId="{AFB7E182-5A04-4B31-8795-B8C54F494F31}" destId="{7D54B526-1330-4C0F-9885-F05165657F14}" srcOrd="0" destOrd="0" presId="urn:microsoft.com/office/officeart/2005/8/layout/vList5"/>
    <dgm:cxn modelId="{9387CB30-81AF-4B74-ACDD-BF846D87CE04}" srcId="{5D8484F0-E598-4E27-9B15-0C10F0BF6E7D}" destId="{D724E1A2-B6C4-462B-82FB-7E80A8E764D0}" srcOrd="4" destOrd="0" parTransId="{921D8596-DE0E-452C-9800-3B9F3D4A9021}" sibTransId="{D9BBB7DC-C863-4D50-BEBB-982B3102AC4B}"/>
    <dgm:cxn modelId="{F1B4EEFA-7A39-4124-8476-00D57561BC59}" srcId="{7D7872C0-CE62-44F8-B328-468B6E469C12}" destId="{363F76FD-BFA3-482D-9D58-1968B7FFEA37}" srcOrd="0" destOrd="0" parTransId="{914E6607-7961-47F1-9578-B8BDC3E1A0C8}" sibTransId="{4BCC7C1F-8C69-4A9C-AF80-376074995B0A}"/>
    <dgm:cxn modelId="{AAD37B03-365E-4AFA-9EAC-A1DE5FD31C0B}" type="presOf" srcId="{DF3F9845-5256-4024-93CF-E7347A143D5A}" destId="{9952F39A-7E58-43E4-B198-39D1DC9FD55E}" srcOrd="0" destOrd="0" presId="urn:microsoft.com/office/officeart/2005/8/layout/vList5"/>
    <dgm:cxn modelId="{C086D24E-968B-481B-9498-E295BAA698E4}" srcId="{269B4ED8-95B3-43C2-B5CB-3BE621B65AEF}" destId="{DF3F9845-5256-4024-93CF-E7347A143D5A}" srcOrd="0" destOrd="0" parTransId="{B44250E9-0F09-4984-A41A-BF5AC2820C5B}" sibTransId="{13186600-A440-46C0-B849-1B4487F265DB}"/>
    <dgm:cxn modelId="{2E3233F7-D0B3-49EA-A976-48ABBCFE9E4F}" srcId="{158A4880-EB14-42D3-B0A0-6E86A5024FD9}" destId="{602F6FB6-0818-4075-8B60-92537F2632A0}" srcOrd="0" destOrd="0" parTransId="{9104F2DF-3400-47E6-8886-36E7CC7D4212}" sibTransId="{AC9AD93F-F9A1-4045-AD36-8A8863987EA9}"/>
    <dgm:cxn modelId="{ADF43433-E777-4074-A9E3-C6071FD6256F}" type="presOf" srcId="{269B4ED8-95B3-43C2-B5CB-3BE621B65AEF}" destId="{104A784D-740A-4246-BE29-E5BD07B837AB}" srcOrd="0" destOrd="0" presId="urn:microsoft.com/office/officeart/2005/8/layout/vList5"/>
    <dgm:cxn modelId="{FA9CE62F-BC26-4BA3-B4D0-56F17F3AC1CD}" type="presOf" srcId="{EF91A079-A73E-41E5-88CA-74E3C9DAB845}" destId="{85AF3D4D-F2DC-4490-83A9-3E35D95ED3BA}" srcOrd="0" destOrd="0" presId="urn:microsoft.com/office/officeart/2005/8/layout/vList5"/>
    <dgm:cxn modelId="{E501E483-FA73-46F7-9AB6-F54DCDA1E443}" type="presOf" srcId="{363F76FD-BFA3-482D-9D58-1968B7FFEA37}" destId="{3848244E-E888-462C-B889-364FBB2ECDCE}" srcOrd="0" destOrd="0" presId="urn:microsoft.com/office/officeart/2005/8/layout/vList5"/>
    <dgm:cxn modelId="{471DBB58-B699-451C-92B9-48114F642CA6}" srcId="{A2EA5D56-FC84-483A-A42E-855C55EDA16D}" destId="{55B93BEA-2010-4075-8CE9-8BAD35ACF198}" srcOrd="0" destOrd="0" parTransId="{DC813185-372B-49C9-B6ED-F4F9C599E0B3}" sibTransId="{83602CF1-DE3D-4936-A798-7F34A99EA277}"/>
    <dgm:cxn modelId="{24172CB3-9E62-4671-A6D3-B1E10A43BA7C}" type="presOf" srcId="{5D8484F0-E598-4E27-9B15-0C10F0BF6E7D}" destId="{6D751339-F6DF-4071-962E-47D12A7E64DF}" srcOrd="0" destOrd="0" presId="urn:microsoft.com/office/officeart/2005/8/layout/vList5"/>
    <dgm:cxn modelId="{4782CAB1-56E2-45F4-86A3-5E34AE50AFBB}" type="presOf" srcId="{245CFAE8-62D0-4DE8-AA1F-99F890FBA82B}" destId="{F0B26241-AA9B-432E-B9F8-CDF76095C93E}" srcOrd="0" destOrd="0" presId="urn:microsoft.com/office/officeart/2005/8/layout/vList5"/>
    <dgm:cxn modelId="{E7D7558E-3F45-4E42-A16B-10C1A1B1CF97}" type="presOf" srcId="{32F31D06-62BF-46FE-BFD2-71FD9F286BC8}" destId="{CD6B424A-4CB1-4E18-916B-5D434FB26819}" srcOrd="0" destOrd="0" presId="urn:microsoft.com/office/officeart/2005/8/layout/vList5"/>
    <dgm:cxn modelId="{2CA3132C-4978-48DA-8A78-5B51A89F28D5}" type="presOf" srcId="{7F356174-A15C-4430-8E06-8EC5FDFAC898}" destId="{0CACD709-24FE-4B8B-9BF1-F45501C37AB2}" srcOrd="0" destOrd="0" presId="urn:microsoft.com/office/officeart/2005/8/layout/vList5"/>
    <dgm:cxn modelId="{7B8CF62A-F2A6-4642-8A3A-2308D59D5AB2}" type="presOf" srcId="{982D3BC9-0AB8-4920-AE92-5CE1D0D55802}" destId="{4EB3C198-4D22-445E-ADB5-49D424B690F1}" srcOrd="0" destOrd="0" presId="urn:microsoft.com/office/officeart/2005/8/layout/vList5"/>
    <dgm:cxn modelId="{E186D06F-83E8-40A4-B8B7-10E4D5232274}" type="presOf" srcId="{A2EA5D56-FC84-483A-A42E-855C55EDA16D}" destId="{46C84B9C-3B6C-4962-B1C3-7C6D54A27BC1}" srcOrd="0" destOrd="0" presId="urn:microsoft.com/office/officeart/2005/8/layout/vList5"/>
    <dgm:cxn modelId="{71518A5A-5ABD-4FA2-9595-29FAA81F1788}" srcId="{32F31D06-62BF-46FE-BFD2-71FD9F286BC8}" destId="{986A5470-73FF-4984-B304-5982B4692579}" srcOrd="0" destOrd="0" parTransId="{01F2C3F3-D85C-46E8-843F-DE31EC6EAAD3}" sibTransId="{CF6AD263-2F02-425C-A219-AC21AD6F3245}"/>
    <dgm:cxn modelId="{8392AA10-D242-4702-AC3A-6ABBCFDEE2F7}" srcId="{5D8484F0-E598-4E27-9B15-0C10F0BF6E7D}" destId="{9DE38180-0F34-4EC0-A9ED-EC6E8F2AA2EE}" srcOrd="12" destOrd="0" parTransId="{4BDB2BF9-1D3D-4234-A5A3-D53E40D57610}" sibTransId="{6D8A960E-3660-428A-8D0F-A6D46ACEA85E}"/>
    <dgm:cxn modelId="{99B91597-08B9-47EC-9B68-3B31B2FDC092}" srcId="{5D8484F0-E598-4E27-9B15-0C10F0BF6E7D}" destId="{FD4FC70D-74EC-4B57-80B0-DD8A42CA1959}" srcOrd="6" destOrd="0" parTransId="{A03B2A83-67A2-42CB-A7BD-04AA109A6732}" sibTransId="{2D867895-A5D0-48E5-B2AC-1D1615130456}"/>
    <dgm:cxn modelId="{33FBF64F-351A-4B66-BE89-583300538F2C}" type="presOf" srcId="{4BB476DF-A14C-4098-B933-D663DA7DA07B}" destId="{48684FD4-C391-488A-AD09-8C2E1C8B94BB}" srcOrd="0" destOrd="0" presId="urn:microsoft.com/office/officeart/2005/8/layout/vList5"/>
    <dgm:cxn modelId="{977987FF-F5C2-4F94-A3DE-CE392E7176D2}" srcId="{D724E1A2-B6C4-462B-82FB-7E80A8E764D0}" destId="{CD6EB9C2-1321-4197-8E03-9C98ADC44AB3}" srcOrd="0" destOrd="0" parTransId="{BC42D0DD-AE9E-4785-8D78-09BDEA699514}" sibTransId="{5A4FAD33-7CBA-4BFD-AEF4-D5B7C3EDA0C3}"/>
    <dgm:cxn modelId="{F682AE23-5B03-48E0-B1AC-4D4D3536DB13}" type="presOf" srcId="{158A4880-EB14-42D3-B0A0-6E86A5024FD9}" destId="{4894D63D-787E-43A5-A36C-EE7AA9253D63}" srcOrd="0" destOrd="0" presId="urn:microsoft.com/office/officeart/2005/8/layout/vList5"/>
    <dgm:cxn modelId="{232A6692-E3B0-4573-A4C4-D262396FA69A}" srcId="{5D8484F0-E598-4E27-9B15-0C10F0BF6E7D}" destId="{4BB476DF-A14C-4098-B933-D663DA7DA07B}" srcOrd="9" destOrd="0" parTransId="{621009BC-AA75-46E5-A54A-E96985E98E95}" sibTransId="{445EA82F-F00E-44A3-8301-31C3C9E42348}"/>
    <dgm:cxn modelId="{E80D2D78-2A83-4BDA-B802-296F201FBED8}" type="presOf" srcId="{FCADF4F0-3016-4846-AB62-F7C5FF3B4DAD}" destId="{2E37C173-3AB9-4536-B111-D04A15F0CF65}" srcOrd="0" destOrd="0" presId="urn:microsoft.com/office/officeart/2005/8/layout/vList5"/>
    <dgm:cxn modelId="{33693E0C-29FC-428A-8082-C4A6BE7F2404}" srcId="{23D02BF9-FF4F-4548-8013-EFF1817F0182}" destId="{982D3BC9-0AB8-4920-AE92-5CE1D0D55802}" srcOrd="0" destOrd="0" parTransId="{46569438-6D14-4C4E-A583-C2AFB7BACF0E}" sibTransId="{6DB77914-818A-4F67-BBA5-AC53DFF3276C}"/>
    <dgm:cxn modelId="{AB8C6EED-7858-4E6A-8C08-FCDDAD20FEFD}" type="presOf" srcId="{986A5470-73FF-4984-B304-5982B4692579}" destId="{D0B736AF-F8EE-4403-9CCB-150F25A4BB27}" srcOrd="0" destOrd="0" presId="urn:microsoft.com/office/officeart/2005/8/layout/vList5"/>
    <dgm:cxn modelId="{E4AF75A8-68A8-477F-9606-06952557EB0F}" type="presOf" srcId="{D724E1A2-B6C4-462B-82FB-7E80A8E764D0}" destId="{4D2AD7F1-3AB4-4BEE-A89F-99CE0BC9038C}" srcOrd="0" destOrd="0" presId="urn:microsoft.com/office/officeart/2005/8/layout/vList5"/>
    <dgm:cxn modelId="{FA09D437-B01F-445D-8536-135AAFFC4C9B}" srcId="{9DE38180-0F34-4EC0-A9ED-EC6E8F2AA2EE}" destId="{7F356174-A15C-4430-8E06-8EC5FDFAC898}" srcOrd="0" destOrd="0" parTransId="{D74F259F-4376-44E1-8282-13A19F4D9A49}" sibTransId="{480167B7-DF6A-4AE4-88CE-8518E7943381}"/>
    <dgm:cxn modelId="{31035818-8043-4078-8C22-CCD5666B2277}" type="presOf" srcId="{FD4FC70D-74EC-4B57-80B0-DD8A42CA1959}" destId="{5C8C0431-B7CB-40AC-A99A-28733BFF583D}" srcOrd="0" destOrd="0" presId="urn:microsoft.com/office/officeart/2005/8/layout/vList5"/>
    <dgm:cxn modelId="{43762F42-E8D9-41B1-9BE6-82F5BD04AAD1}" type="presOf" srcId="{CD6EB9C2-1321-4197-8E03-9C98ADC44AB3}" destId="{D1E1EFEE-2FB4-4BB1-920D-91C481636CE0}" srcOrd="0" destOrd="0" presId="urn:microsoft.com/office/officeart/2005/8/layout/vList5"/>
    <dgm:cxn modelId="{3781082F-F4DC-41C4-B6F0-1E4A89BEAA37}" srcId="{5D8484F0-E598-4E27-9B15-0C10F0BF6E7D}" destId="{158A4880-EB14-42D3-B0A0-6E86A5024FD9}" srcOrd="13" destOrd="0" parTransId="{7026A675-267B-484E-ACFE-E642C42F1781}" sibTransId="{A996F620-D512-4532-AE43-3D49FA46FC7C}"/>
    <dgm:cxn modelId="{A26B10D2-E8D2-4042-9531-6CB3C479285C}" srcId="{245CFAE8-62D0-4DE8-AA1F-99F890FBA82B}" destId="{D1CECAA8-E11C-4DD0-B2D0-8D9580CCBBD0}" srcOrd="0" destOrd="0" parTransId="{A95325C8-383A-4861-86B9-618C4036B91F}" sibTransId="{AE794E7D-5F04-4222-835C-C42745C8A91C}"/>
    <dgm:cxn modelId="{7A51B3E1-4574-4EC9-9919-E519AD5EFC4D}" srcId="{5D8484F0-E598-4E27-9B15-0C10F0BF6E7D}" destId="{5974B340-41DF-450A-9D6F-5734831068BC}" srcOrd="10" destOrd="0" parTransId="{108E3DF8-3DB8-4FCB-B2CC-9ABA3890D93F}" sibTransId="{6BF1DD27-5D0C-4515-BE3D-62E1EEDB71BD}"/>
    <dgm:cxn modelId="{736CD2A5-5FDD-4520-AE16-D0EA1C9997FF}" srcId="{5D8484F0-E598-4E27-9B15-0C10F0BF6E7D}" destId="{A2EA5D56-FC84-483A-A42E-855C55EDA16D}" srcOrd="5" destOrd="0" parTransId="{AC6F1330-0784-4308-AB25-DDF80CED2485}" sibTransId="{9C21091D-D176-455C-A1B6-DA4F85DBB0A7}"/>
    <dgm:cxn modelId="{37D6443B-65D1-4739-A770-72D8E710BD5D}" type="presOf" srcId="{F25CD4EF-84C6-4706-9689-DE0D49C74645}" destId="{F352E89F-7CC6-4B5F-9CD4-86708608F6B9}" srcOrd="0" destOrd="0" presId="urn:microsoft.com/office/officeart/2005/8/layout/vList5"/>
    <dgm:cxn modelId="{89A54755-E003-4A26-A37A-311C47BC6A44}" srcId="{FD4FC70D-74EC-4B57-80B0-DD8A42CA1959}" destId="{1E9B1381-1BE3-41C7-B332-9B4514D504BC}" srcOrd="0" destOrd="0" parTransId="{3F706AF9-D2A1-45B8-BA08-128A7CC5499F}" sibTransId="{C15C6065-F0A3-46FF-A6A5-849876B9A73B}"/>
    <dgm:cxn modelId="{75EE35F5-4547-4426-AE00-F41A04EE0AB0}" type="presOf" srcId="{602F6FB6-0818-4075-8B60-92537F2632A0}" destId="{B1D6DEB3-DE69-4482-AA7B-DD5BB1D93361}" srcOrd="0" destOrd="0" presId="urn:microsoft.com/office/officeart/2005/8/layout/vList5"/>
    <dgm:cxn modelId="{DF83CF22-BDAC-48F7-A412-306BD6E7D43E}" type="presOf" srcId="{23D02BF9-FF4F-4548-8013-EFF1817F0182}" destId="{23161476-30D0-48B9-A805-5855AD021607}" srcOrd="0" destOrd="0" presId="urn:microsoft.com/office/officeart/2005/8/layout/vList5"/>
    <dgm:cxn modelId="{ED886006-EFD7-4F57-97C4-3B1207A7EA0B}" type="presParOf" srcId="{6D751339-F6DF-4071-962E-47D12A7E64DF}" destId="{0149F4B0-5231-4504-B8C2-F29FC57CB1C9}" srcOrd="0" destOrd="0" presId="urn:microsoft.com/office/officeart/2005/8/layout/vList5"/>
    <dgm:cxn modelId="{D71E0B11-3739-437F-A9AA-B5FE2CAB72CC}" type="presParOf" srcId="{0149F4B0-5231-4504-B8C2-F29FC57CB1C9}" destId="{0E5374F5-F56D-4DFA-B9D4-B26B25725950}" srcOrd="0" destOrd="0" presId="urn:microsoft.com/office/officeart/2005/8/layout/vList5"/>
    <dgm:cxn modelId="{B7F6D59C-510D-404D-82F2-76E4DFFED5BC}" type="presParOf" srcId="{0149F4B0-5231-4504-B8C2-F29FC57CB1C9}" destId="{85AF3D4D-F2DC-4490-83A9-3E35D95ED3BA}" srcOrd="1" destOrd="0" presId="urn:microsoft.com/office/officeart/2005/8/layout/vList5"/>
    <dgm:cxn modelId="{EC0263F6-265C-4D4B-85ED-7393DC3E1C6F}" type="presParOf" srcId="{6D751339-F6DF-4071-962E-47D12A7E64DF}" destId="{70596AC0-9214-4958-9F9B-2A96AAA521B3}" srcOrd="1" destOrd="0" presId="urn:microsoft.com/office/officeart/2005/8/layout/vList5"/>
    <dgm:cxn modelId="{BA1D6601-E3D6-4116-9DF6-97A00C318117}" type="presParOf" srcId="{6D751339-F6DF-4071-962E-47D12A7E64DF}" destId="{C7D0EE68-05A8-4EF7-8AAF-EED36F6CCA6D}" srcOrd="2" destOrd="0" presId="urn:microsoft.com/office/officeart/2005/8/layout/vList5"/>
    <dgm:cxn modelId="{A3EC551D-0FD8-4A66-95B3-843EAC2A1E16}" type="presParOf" srcId="{C7D0EE68-05A8-4EF7-8AAF-EED36F6CCA6D}" destId="{352C6119-D794-4D31-8849-ECD93407034C}" srcOrd="0" destOrd="0" presId="urn:microsoft.com/office/officeart/2005/8/layout/vList5"/>
    <dgm:cxn modelId="{39B11FFC-F3EC-4791-9765-94C04579CB49}" type="presParOf" srcId="{C7D0EE68-05A8-4EF7-8AAF-EED36F6CCA6D}" destId="{3848244E-E888-462C-B889-364FBB2ECDCE}" srcOrd="1" destOrd="0" presId="urn:microsoft.com/office/officeart/2005/8/layout/vList5"/>
    <dgm:cxn modelId="{908FA4C2-67A9-421D-ACC5-090B62077968}" type="presParOf" srcId="{6D751339-F6DF-4071-962E-47D12A7E64DF}" destId="{9218ED01-9F17-46C5-8453-1A32B0069054}" srcOrd="3" destOrd="0" presId="urn:microsoft.com/office/officeart/2005/8/layout/vList5"/>
    <dgm:cxn modelId="{956ED3CA-C971-4C55-A66D-2029E6471B73}" type="presParOf" srcId="{6D751339-F6DF-4071-962E-47D12A7E64DF}" destId="{BB8E84E1-E181-42E6-BF44-0E8C5E66291D}" srcOrd="4" destOrd="0" presId="urn:microsoft.com/office/officeart/2005/8/layout/vList5"/>
    <dgm:cxn modelId="{CD8B5B95-B080-4AE1-A6F4-24118A5B8FBC}" type="presParOf" srcId="{BB8E84E1-E181-42E6-BF44-0E8C5E66291D}" destId="{104A784D-740A-4246-BE29-E5BD07B837AB}" srcOrd="0" destOrd="0" presId="urn:microsoft.com/office/officeart/2005/8/layout/vList5"/>
    <dgm:cxn modelId="{4714D861-90BC-48AC-81D1-FA936BB5E066}" type="presParOf" srcId="{BB8E84E1-E181-42E6-BF44-0E8C5E66291D}" destId="{9952F39A-7E58-43E4-B198-39D1DC9FD55E}" srcOrd="1" destOrd="0" presId="urn:microsoft.com/office/officeart/2005/8/layout/vList5"/>
    <dgm:cxn modelId="{8A37861F-5731-4FAC-929F-431140ED9ED8}" type="presParOf" srcId="{6D751339-F6DF-4071-962E-47D12A7E64DF}" destId="{296AB0A9-8B8F-4775-B02F-B460ED4E34AB}" srcOrd="5" destOrd="0" presId="urn:microsoft.com/office/officeart/2005/8/layout/vList5"/>
    <dgm:cxn modelId="{5AF90837-3F08-4564-B7E6-516D1461DDB5}" type="presParOf" srcId="{6D751339-F6DF-4071-962E-47D12A7E64DF}" destId="{9EE9E139-27DA-4FE9-AE3A-EEDB052D3F15}" srcOrd="6" destOrd="0" presId="urn:microsoft.com/office/officeart/2005/8/layout/vList5"/>
    <dgm:cxn modelId="{50561BDD-BD1D-4C62-A91C-9D75ED7AE97E}" type="presParOf" srcId="{9EE9E139-27DA-4FE9-AE3A-EEDB052D3F15}" destId="{CD6B424A-4CB1-4E18-916B-5D434FB26819}" srcOrd="0" destOrd="0" presId="urn:microsoft.com/office/officeart/2005/8/layout/vList5"/>
    <dgm:cxn modelId="{EE896B9B-21F0-4035-A5AD-36A59A71A3FD}" type="presParOf" srcId="{9EE9E139-27DA-4FE9-AE3A-EEDB052D3F15}" destId="{D0B736AF-F8EE-4403-9CCB-150F25A4BB27}" srcOrd="1" destOrd="0" presId="urn:microsoft.com/office/officeart/2005/8/layout/vList5"/>
    <dgm:cxn modelId="{1DF13D9C-6C29-45BF-A4AB-E02700909427}" type="presParOf" srcId="{6D751339-F6DF-4071-962E-47D12A7E64DF}" destId="{33EF63B5-20CB-4D30-ACE8-EA1B79954AFF}" srcOrd="7" destOrd="0" presId="urn:microsoft.com/office/officeart/2005/8/layout/vList5"/>
    <dgm:cxn modelId="{28F852AF-02CA-4AFF-A86A-CF5E07C93256}" type="presParOf" srcId="{6D751339-F6DF-4071-962E-47D12A7E64DF}" destId="{6E93BE40-CC87-49F5-92F5-1642AE6EFD66}" srcOrd="8" destOrd="0" presId="urn:microsoft.com/office/officeart/2005/8/layout/vList5"/>
    <dgm:cxn modelId="{2604B234-E3DF-4E65-B3E3-B1BFFF331756}" type="presParOf" srcId="{6E93BE40-CC87-49F5-92F5-1642AE6EFD66}" destId="{4D2AD7F1-3AB4-4BEE-A89F-99CE0BC9038C}" srcOrd="0" destOrd="0" presId="urn:microsoft.com/office/officeart/2005/8/layout/vList5"/>
    <dgm:cxn modelId="{4F66E920-4B96-44C1-BA6D-908D51502772}" type="presParOf" srcId="{6E93BE40-CC87-49F5-92F5-1642AE6EFD66}" destId="{D1E1EFEE-2FB4-4BB1-920D-91C481636CE0}" srcOrd="1" destOrd="0" presId="urn:microsoft.com/office/officeart/2005/8/layout/vList5"/>
    <dgm:cxn modelId="{9B995FA4-2894-4717-8FA4-EB789B19412E}" type="presParOf" srcId="{6D751339-F6DF-4071-962E-47D12A7E64DF}" destId="{6E990FE7-C44F-42CB-AECA-5FA4447FE53A}" srcOrd="9" destOrd="0" presId="urn:microsoft.com/office/officeart/2005/8/layout/vList5"/>
    <dgm:cxn modelId="{8606AF56-FEEC-4061-A2CB-21DD9C8761F5}" type="presParOf" srcId="{6D751339-F6DF-4071-962E-47D12A7E64DF}" destId="{8B57AD31-200E-4BD9-A6FC-099317A379CE}" srcOrd="10" destOrd="0" presId="urn:microsoft.com/office/officeart/2005/8/layout/vList5"/>
    <dgm:cxn modelId="{D5D10ACA-18B1-4BDF-A89D-A5D8DB8C237A}" type="presParOf" srcId="{8B57AD31-200E-4BD9-A6FC-099317A379CE}" destId="{46C84B9C-3B6C-4962-B1C3-7C6D54A27BC1}" srcOrd="0" destOrd="0" presId="urn:microsoft.com/office/officeart/2005/8/layout/vList5"/>
    <dgm:cxn modelId="{8120E45B-5317-4FEA-880F-3F03BD72E0C7}" type="presParOf" srcId="{8B57AD31-200E-4BD9-A6FC-099317A379CE}" destId="{0A8A04F0-6194-4967-BC48-10C76D72887B}" srcOrd="1" destOrd="0" presId="urn:microsoft.com/office/officeart/2005/8/layout/vList5"/>
    <dgm:cxn modelId="{9CBE52BD-21F6-43A9-9AB2-B398E63E0779}" type="presParOf" srcId="{6D751339-F6DF-4071-962E-47D12A7E64DF}" destId="{E1E56144-7482-4904-ACC2-77298F55C608}" srcOrd="11" destOrd="0" presId="urn:microsoft.com/office/officeart/2005/8/layout/vList5"/>
    <dgm:cxn modelId="{8137C717-02FB-4347-AD1B-1B7227093F55}" type="presParOf" srcId="{6D751339-F6DF-4071-962E-47D12A7E64DF}" destId="{EB7C54E1-9466-48C7-B506-A28528590250}" srcOrd="12" destOrd="0" presId="urn:microsoft.com/office/officeart/2005/8/layout/vList5"/>
    <dgm:cxn modelId="{44FCDE9F-BFAF-43FC-9181-E38B5EF71E60}" type="presParOf" srcId="{EB7C54E1-9466-48C7-B506-A28528590250}" destId="{5C8C0431-B7CB-40AC-A99A-28733BFF583D}" srcOrd="0" destOrd="0" presId="urn:microsoft.com/office/officeart/2005/8/layout/vList5"/>
    <dgm:cxn modelId="{9D59EC64-08A1-47AC-BF92-512128D0BF37}" type="presParOf" srcId="{EB7C54E1-9466-48C7-B506-A28528590250}" destId="{F34F59D7-E4BA-49AC-98D1-231BAA3228C0}" srcOrd="1" destOrd="0" presId="urn:microsoft.com/office/officeart/2005/8/layout/vList5"/>
    <dgm:cxn modelId="{18CB4F31-9863-4595-B287-AF16D22D84E1}" type="presParOf" srcId="{6D751339-F6DF-4071-962E-47D12A7E64DF}" destId="{D9F87607-C7D8-4190-BD0D-2D8F403523AE}" srcOrd="13" destOrd="0" presId="urn:microsoft.com/office/officeart/2005/8/layout/vList5"/>
    <dgm:cxn modelId="{C51EF00B-6003-4F55-B99E-55A2C60234AB}" type="presParOf" srcId="{6D751339-F6DF-4071-962E-47D12A7E64DF}" destId="{714FA7F5-37D9-4D90-AEAB-B0B5ED3ADE93}" srcOrd="14" destOrd="0" presId="urn:microsoft.com/office/officeart/2005/8/layout/vList5"/>
    <dgm:cxn modelId="{6263D095-1205-4092-92D7-77C2E823DDA7}" type="presParOf" srcId="{714FA7F5-37D9-4D90-AEAB-B0B5ED3ADE93}" destId="{7D54B526-1330-4C0F-9885-F05165657F14}" srcOrd="0" destOrd="0" presId="urn:microsoft.com/office/officeart/2005/8/layout/vList5"/>
    <dgm:cxn modelId="{C003A677-77FF-443A-A6ED-D27E49F59D79}" type="presParOf" srcId="{714FA7F5-37D9-4D90-AEAB-B0B5ED3ADE93}" destId="{D302D335-9508-4B3A-8E4C-2C3B343C5F17}" srcOrd="1" destOrd="0" presId="urn:microsoft.com/office/officeart/2005/8/layout/vList5"/>
    <dgm:cxn modelId="{F9B679A0-8E82-4ECF-8EDE-AC145862B212}" type="presParOf" srcId="{6D751339-F6DF-4071-962E-47D12A7E64DF}" destId="{E6F4B6FD-1ACA-47A8-8784-07D02F89CB39}" srcOrd="15" destOrd="0" presId="urn:microsoft.com/office/officeart/2005/8/layout/vList5"/>
    <dgm:cxn modelId="{F20A468F-319B-4EB8-BFA3-A4758DD57173}" type="presParOf" srcId="{6D751339-F6DF-4071-962E-47D12A7E64DF}" destId="{E3A3FF1A-0809-4712-BA5B-3FDDAE4792F0}" srcOrd="16" destOrd="0" presId="urn:microsoft.com/office/officeart/2005/8/layout/vList5"/>
    <dgm:cxn modelId="{9E6E4D0D-489D-4C98-820D-5081582DB13F}" type="presParOf" srcId="{E3A3FF1A-0809-4712-BA5B-3FDDAE4792F0}" destId="{23161476-30D0-48B9-A805-5855AD021607}" srcOrd="0" destOrd="0" presId="urn:microsoft.com/office/officeart/2005/8/layout/vList5"/>
    <dgm:cxn modelId="{9D5641AF-2C9D-4159-A8BE-74061A6C203B}" type="presParOf" srcId="{E3A3FF1A-0809-4712-BA5B-3FDDAE4792F0}" destId="{4EB3C198-4D22-445E-ADB5-49D424B690F1}" srcOrd="1" destOrd="0" presId="urn:microsoft.com/office/officeart/2005/8/layout/vList5"/>
    <dgm:cxn modelId="{5086EE98-0515-4CDE-9B39-833B5D85B895}" type="presParOf" srcId="{6D751339-F6DF-4071-962E-47D12A7E64DF}" destId="{98C64ABB-AD37-4BE7-BE37-9887546914DA}" srcOrd="17" destOrd="0" presId="urn:microsoft.com/office/officeart/2005/8/layout/vList5"/>
    <dgm:cxn modelId="{FC602E51-C452-40DE-AB29-BD56BEB0DF4E}" type="presParOf" srcId="{6D751339-F6DF-4071-962E-47D12A7E64DF}" destId="{C65D17DF-E4D2-4893-B167-BDD84D93BF8B}" srcOrd="18" destOrd="0" presId="urn:microsoft.com/office/officeart/2005/8/layout/vList5"/>
    <dgm:cxn modelId="{B532367C-2029-426B-B1E0-7E5ECCBE7BF7}" type="presParOf" srcId="{C65D17DF-E4D2-4893-B167-BDD84D93BF8B}" destId="{48684FD4-C391-488A-AD09-8C2E1C8B94BB}" srcOrd="0" destOrd="0" presId="urn:microsoft.com/office/officeart/2005/8/layout/vList5"/>
    <dgm:cxn modelId="{39DE1DE9-1AEE-4060-8894-49B0D53E2BD9}" type="presParOf" srcId="{C65D17DF-E4D2-4893-B167-BDD84D93BF8B}" destId="{F352E89F-7CC6-4B5F-9CD4-86708608F6B9}" srcOrd="1" destOrd="0" presId="urn:microsoft.com/office/officeart/2005/8/layout/vList5"/>
    <dgm:cxn modelId="{37C55ED1-0328-44B5-B16C-170D44320FCA}" type="presParOf" srcId="{6D751339-F6DF-4071-962E-47D12A7E64DF}" destId="{5DFBCEA8-369A-4F6F-A81E-B454B12C22E3}" srcOrd="19" destOrd="0" presId="urn:microsoft.com/office/officeart/2005/8/layout/vList5"/>
    <dgm:cxn modelId="{25953C43-9ECA-43BA-B226-88E97A7310CD}" type="presParOf" srcId="{6D751339-F6DF-4071-962E-47D12A7E64DF}" destId="{3A59EECF-C6A5-4838-8966-C94D78B65541}" srcOrd="20" destOrd="0" presId="urn:microsoft.com/office/officeart/2005/8/layout/vList5"/>
    <dgm:cxn modelId="{CD6907E6-BF0C-4BE0-9BCF-AB582C06698A}" type="presParOf" srcId="{3A59EECF-C6A5-4838-8966-C94D78B65541}" destId="{6F3E9D52-5549-4F0D-B8F1-01EFCAC95353}" srcOrd="0" destOrd="0" presId="urn:microsoft.com/office/officeart/2005/8/layout/vList5"/>
    <dgm:cxn modelId="{48105DC0-AFFA-4914-8E71-6347C925A3A7}" type="presParOf" srcId="{3A59EECF-C6A5-4838-8966-C94D78B65541}" destId="{2E37C173-3AB9-4536-B111-D04A15F0CF65}" srcOrd="1" destOrd="0" presId="urn:microsoft.com/office/officeart/2005/8/layout/vList5"/>
    <dgm:cxn modelId="{F7D7BF0C-10ED-4D8B-BBD6-1EDB65D9861D}" type="presParOf" srcId="{6D751339-F6DF-4071-962E-47D12A7E64DF}" destId="{C53A07AC-EBD5-4BC6-8E0E-3412EEF07B1F}" srcOrd="21" destOrd="0" presId="urn:microsoft.com/office/officeart/2005/8/layout/vList5"/>
    <dgm:cxn modelId="{26BC1FCB-E4EB-42EA-8E93-4C98A3CE546B}" type="presParOf" srcId="{6D751339-F6DF-4071-962E-47D12A7E64DF}" destId="{E07F6985-74C8-49C1-BFC1-83BD69FD4273}" srcOrd="22" destOrd="0" presId="urn:microsoft.com/office/officeart/2005/8/layout/vList5"/>
    <dgm:cxn modelId="{EE36E921-A687-4110-AACA-41E83A3B8496}" type="presParOf" srcId="{E07F6985-74C8-49C1-BFC1-83BD69FD4273}" destId="{F0B26241-AA9B-432E-B9F8-CDF76095C93E}" srcOrd="0" destOrd="0" presId="urn:microsoft.com/office/officeart/2005/8/layout/vList5"/>
    <dgm:cxn modelId="{50E4272B-7C64-410A-9D13-1FFEA84B535A}" type="presParOf" srcId="{E07F6985-74C8-49C1-BFC1-83BD69FD4273}" destId="{C8D36427-B5D1-42FA-8E42-342C5479F348}" srcOrd="1" destOrd="0" presId="urn:microsoft.com/office/officeart/2005/8/layout/vList5"/>
    <dgm:cxn modelId="{E6428315-6110-42BC-AF7D-1F7BD88F02AD}" type="presParOf" srcId="{6D751339-F6DF-4071-962E-47D12A7E64DF}" destId="{6E1CAF01-0FCC-4625-AA55-712832F822B4}" srcOrd="23" destOrd="0" presId="urn:microsoft.com/office/officeart/2005/8/layout/vList5"/>
    <dgm:cxn modelId="{91DA44FE-D18E-48A3-AEE5-43834B06D09D}" type="presParOf" srcId="{6D751339-F6DF-4071-962E-47D12A7E64DF}" destId="{51F3E08A-7AD0-45B2-8E7E-E24C89D8221A}" srcOrd="24" destOrd="0" presId="urn:microsoft.com/office/officeart/2005/8/layout/vList5"/>
    <dgm:cxn modelId="{647D57F3-8838-48B8-B9BF-5A65B8BEFB0E}" type="presParOf" srcId="{51F3E08A-7AD0-45B2-8E7E-E24C89D8221A}" destId="{2D027DBB-2CBC-4725-A77B-5AC75433B553}" srcOrd="0" destOrd="0" presId="urn:microsoft.com/office/officeart/2005/8/layout/vList5"/>
    <dgm:cxn modelId="{47483DB7-FFAF-448A-9C40-CB7E24B271B0}" type="presParOf" srcId="{51F3E08A-7AD0-45B2-8E7E-E24C89D8221A}" destId="{0CACD709-24FE-4B8B-9BF1-F45501C37AB2}" srcOrd="1" destOrd="0" presId="urn:microsoft.com/office/officeart/2005/8/layout/vList5"/>
    <dgm:cxn modelId="{4124EB1C-88E9-4B9D-BC65-C41E26C44513}" type="presParOf" srcId="{6D751339-F6DF-4071-962E-47D12A7E64DF}" destId="{049B8BED-7234-45A5-826E-005AD221E247}" srcOrd="25" destOrd="0" presId="urn:microsoft.com/office/officeart/2005/8/layout/vList5"/>
    <dgm:cxn modelId="{96762606-5886-4C3D-A7A5-DC9EE3A7FC73}" type="presParOf" srcId="{6D751339-F6DF-4071-962E-47D12A7E64DF}" destId="{2F1C167A-4807-4E78-A994-C42B0B3ABEC2}" srcOrd="26" destOrd="0" presId="urn:microsoft.com/office/officeart/2005/8/layout/vList5"/>
    <dgm:cxn modelId="{F468820C-9D1D-4DB9-A087-0BE1A301661F}" type="presParOf" srcId="{2F1C167A-4807-4E78-A994-C42B0B3ABEC2}" destId="{4894D63D-787E-43A5-A36C-EE7AA9253D63}" srcOrd="0" destOrd="0" presId="urn:microsoft.com/office/officeart/2005/8/layout/vList5"/>
    <dgm:cxn modelId="{AE9FEFD0-7BB3-41BC-A925-CB2262194D23}" type="presParOf" srcId="{2F1C167A-4807-4E78-A994-C42B0B3ABEC2}" destId="{B1D6DEB3-DE69-4482-AA7B-DD5BB1D9336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FA9B64F-B411-488A-96A6-EDFAC4D6BB83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CB1E8D-3D1F-4694-90B6-77C2E708A704}">
      <dgm:prSet phldrT="[Текст]" custT="1"/>
      <dgm:spPr/>
      <dgm:t>
        <a:bodyPr/>
        <a:lstStyle/>
        <a:p>
          <a:r>
            <a:rPr lang="ru-RU" sz="2400" b="1" dirty="0" smtClean="0"/>
            <a:t>С1</a:t>
          </a:r>
          <a:endParaRPr lang="ru-RU" sz="2400" dirty="0"/>
        </a:p>
      </dgm:t>
    </dgm:pt>
    <dgm:pt modelId="{268193ED-8E98-4620-8FF4-26B29386D4AB}" type="parTrans" cxnId="{88782CA9-C828-4AB7-A925-785883A581CC}">
      <dgm:prSet/>
      <dgm:spPr/>
      <dgm:t>
        <a:bodyPr/>
        <a:lstStyle/>
        <a:p>
          <a:endParaRPr lang="ru-RU"/>
        </a:p>
      </dgm:t>
    </dgm:pt>
    <dgm:pt modelId="{2E172AAC-F52E-4816-85D2-BAC8495A8C46}" type="sibTrans" cxnId="{88782CA9-C828-4AB7-A925-785883A581CC}">
      <dgm:prSet/>
      <dgm:spPr/>
      <dgm:t>
        <a:bodyPr/>
        <a:lstStyle/>
        <a:p>
          <a:endParaRPr lang="ru-RU"/>
        </a:p>
      </dgm:t>
    </dgm:pt>
    <dgm:pt modelId="{BF41076A-24A0-4B01-A39B-212C30F4C50F}">
      <dgm:prSet custT="1"/>
      <dgm:spPr/>
      <dgm:t>
        <a:bodyPr/>
        <a:lstStyle/>
        <a:p>
          <a:r>
            <a:rPr lang="ru-RU" sz="2400" b="1" dirty="0" smtClean="0"/>
            <a:t>С2</a:t>
          </a:r>
          <a:endParaRPr lang="ru-RU" sz="2400" dirty="0"/>
        </a:p>
      </dgm:t>
    </dgm:pt>
    <dgm:pt modelId="{C395A70F-98F6-422B-AFAA-7994810860D6}" type="parTrans" cxnId="{18608E11-0FB2-45AF-BC0B-9137CC6B3EAC}">
      <dgm:prSet/>
      <dgm:spPr/>
      <dgm:t>
        <a:bodyPr/>
        <a:lstStyle/>
        <a:p>
          <a:endParaRPr lang="ru-RU"/>
        </a:p>
      </dgm:t>
    </dgm:pt>
    <dgm:pt modelId="{2497939E-F2F7-4D8B-88B3-8882D87272C1}" type="sibTrans" cxnId="{18608E11-0FB2-45AF-BC0B-9137CC6B3EAC}">
      <dgm:prSet/>
      <dgm:spPr/>
      <dgm:t>
        <a:bodyPr/>
        <a:lstStyle/>
        <a:p>
          <a:endParaRPr lang="ru-RU"/>
        </a:p>
      </dgm:t>
    </dgm:pt>
    <dgm:pt modelId="{B5190673-7244-4E54-8BDB-FFE8E321D440}">
      <dgm:prSet custT="1"/>
      <dgm:spPr/>
      <dgm:t>
        <a:bodyPr/>
        <a:lstStyle/>
        <a:p>
          <a:r>
            <a:rPr lang="ru-RU" sz="2400" b="1" dirty="0" smtClean="0"/>
            <a:t>С3</a:t>
          </a:r>
          <a:endParaRPr lang="ru-RU" sz="2400" dirty="0"/>
        </a:p>
      </dgm:t>
    </dgm:pt>
    <dgm:pt modelId="{DBE9D817-472F-450E-ACFF-F84A8F477A01}" type="parTrans" cxnId="{1E171787-B591-4DDE-B41D-4CC585C14883}">
      <dgm:prSet/>
      <dgm:spPr/>
      <dgm:t>
        <a:bodyPr/>
        <a:lstStyle/>
        <a:p>
          <a:endParaRPr lang="ru-RU"/>
        </a:p>
      </dgm:t>
    </dgm:pt>
    <dgm:pt modelId="{1F33A282-F083-49D2-9D87-AB62AE984083}" type="sibTrans" cxnId="{1E171787-B591-4DDE-B41D-4CC585C14883}">
      <dgm:prSet/>
      <dgm:spPr/>
      <dgm:t>
        <a:bodyPr/>
        <a:lstStyle/>
        <a:p>
          <a:endParaRPr lang="ru-RU"/>
        </a:p>
      </dgm:t>
    </dgm:pt>
    <dgm:pt modelId="{223F17EE-E6A9-4C83-8190-FE011445D3A2}">
      <dgm:prSet custT="1"/>
      <dgm:spPr/>
      <dgm:t>
        <a:bodyPr/>
        <a:lstStyle/>
        <a:p>
          <a:r>
            <a:rPr lang="ru-RU" sz="2400" b="1" dirty="0" smtClean="0"/>
            <a:t>С4</a:t>
          </a:r>
          <a:endParaRPr lang="ru-RU" sz="2400" dirty="0"/>
        </a:p>
      </dgm:t>
    </dgm:pt>
    <dgm:pt modelId="{661B1062-E578-44CC-BE1C-568930884B28}" type="parTrans" cxnId="{B5E45972-4092-45BC-8047-C8A4D0A89FD0}">
      <dgm:prSet/>
      <dgm:spPr/>
      <dgm:t>
        <a:bodyPr/>
        <a:lstStyle/>
        <a:p>
          <a:endParaRPr lang="ru-RU"/>
        </a:p>
      </dgm:t>
    </dgm:pt>
    <dgm:pt modelId="{90CB845E-5A01-4006-B45A-FA89D9D3A269}" type="sibTrans" cxnId="{B5E45972-4092-45BC-8047-C8A4D0A89FD0}">
      <dgm:prSet/>
      <dgm:spPr/>
      <dgm:t>
        <a:bodyPr/>
        <a:lstStyle/>
        <a:p>
          <a:endParaRPr lang="ru-RU"/>
        </a:p>
      </dgm:t>
    </dgm:pt>
    <dgm:pt modelId="{4FFBAC9E-36ED-479B-B742-94DDAF5B0FEA}">
      <dgm:prSet custT="1"/>
      <dgm:spPr/>
      <dgm:t>
        <a:bodyPr/>
        <a:lstStyle/>
        <a:p>
          <a:r>
            <a:rPr lang="ru-RU" sz="2400" b="1" dirty="0" smtClean="0"/>
            <a:t>С5</a:t>
          </a:r>
          <a:endParaRPr lang="ru-RU" sz="2400" dirty="0"/>
        </a:p>
      </dgm:t>
    </dgm:pt>
    <dgm:pt modelId="{D08718CD-1A40-4217-94C0-D28988A6AAB6}" type="parTrans" cxnId="{FA54C63C-5DD6-49F0-B347-B97C4D99CC9F}">
      <dgm:prSet/>
      <dgm:spPr/>
      <dgm:t>
        <a:bodyPr/>
        <a:lstStyle/>
        <a:p>
          <a:endParaRPr lang="ru-RU"/>
        </a:p>
      </dgm:t>
    </dgm:pt>
    <dgm:pt modelId="{0134EC2B-CB4A-4AE6-98E0-47D9AE804E00}" type="sibTrans" cxnId="{FA54C63C-5DD6-49F0-B347-B97C4D99CC9F}">
      <dgm:prSet/>
      <dgm:spPr/>
      <dgm:t>
        <a:bodyPr/>
        <a:lstStyle/>
        <a:p>
          <a:endParaRPr lang="ru-RU"/>
        </a:p>
      </dgm:t>
    </dgm:pt>
    <dgm:pt modelId="{92FA8516-36BA-477F-976F-D597F09E9149}">
      <dgm:prSet phldrT="[Текст]" custT="1"/>
      <dgm:spPr/>
      <dgm:t>
        <a:bodyPr/>
        <a:lstStyle/>
        <a:p>
          <a:r>
            <a:rPr lang="ru-RU" sz="1200" dirty="0" smtClean="0"/>
            <a:t> </a:t>
          </a:r>
          <a:r>
            <a:rPr lang="ru-RU" sz="1200" b="1" dirty="0" smtClean="0"/>
            <a:t>Умение решать уравнения и неравенства: не приступили – 115 учащихся (47 %); 0 баллов – 90 учащихся (36,7 %); 1 балл – 16 учащихся (6,5 %); 2 балла –24 учащихся (9,8 %);</a:t>
          </a:r>
          <a:endParaRPr lang="ru-RU" sz="1200" b="1" dirty="0"/>
        </a:p>
      </dgm:t>
    </dgm:pt>
    <dgm:pt modelId="{743B89DC-622F-4FDE-988D-1527444FEF2E}" type="parTrans" cxnId="{18B46089-BF8C-4ED5-81BF-6115B624F357}">
      <dgm:prSet/>
      <dgm:spPr/>
      <dgm:t>
        <a:bodyPr/>
        <a:lstStyle/>
        <a:p>
          <a:endParaRPr lang="ru-RU"/>
        </a:p>
      </dgm:t>
    </dgm:pt>
    <dgm:pt modelId="{E25D385B-0FE8-4088-91C5-EDE5F6ECAB50}" type="sibTrans" cxnId="{18B46089-BF8C-4ED5-81BF-6115B624F357}">
      <dgm:prSet/>
      <dgm:spPr/>
      <dgm:t>
        <a:bodyPr/>
        <a:lstStyle/>
        <a:p>
          <a:endParaRPr lang="ru-RU"/>
        </a:p>
      </dgm:t>
    </dgm:pt>
    <dgm:pt modelId="{3401B6BB-B303-46F6-8FB4-EA8381C06EE3}">
      <dgm:prSet custT="1"/>
      <dgm:spPr/>
      <dgm:t>
        <a:bodyPr/>
        <a:lstStyle/>
        <a:p>
          <a:r>
            <a:rPr lang="ru-RU" sz="1200" b="1" dirty="0" smtClean="0"/>
            <a:t>Умение выполнять действия с геометрическими фигурами, координатами и векторами (курс стереометрии): не приступили – 169 учащихся (68,9 %); 0 баллов – 51 учащихся (20,8 %); 1 балл – 13 учащихся (5,3 %); 2 балла –12 учащихся (4,8 %);</a:t>
          </a:r>
          <a:endParaRPr lang="ru-RU" sz="1200" b="1" dirty="0"/>
        </a:p>
      </dgm:t>
    </dgm:pt>
    <dgm:pt modelId="{986E2F34-0084-4258-9350-CD4E5D204404}" type="parTrans" cxnId="{322391C0-2987-41B8-9766-8C6DCC487D01}">
      <dgm:prSet/>
      <dgm:spPr/>
      <dgm:t>
        <a:bodyPr/>
        <a:lstStyle/>
        <a:p>
          <a:endParaRPr lang="ru-RU"/>
        </a:p>
      </dgm:t>
    </dgm:pt>
    <dgm:pt modelId="{CC479CD4-AC4A-4C41-B9CD-5B2BC80CEA23}" type="sibTrans" cxnId="{322391C0-2987-41B8-9766-8C6DCC487D01}">
      <dgm:prSet/>
      <dgm:spPr/>
      <dgm:t>
        <a:bodyPr/>
        <a:lstStyle/>
        <a:p>
          <a:endParaRPr lang="ru-RU"/>
        </a:p>
      </dgm:t>
    </dgm:pt>
    <dgm:pt modelId="{CEB2A7A4-250B-4A68-942D-418DA6371EEF}">
      <dgm:prSet custT="1"/>
      <dgm:spPr/>
      <dgm:t>
        <a:bodyPr/>
        <a:lstStyle/>
        <a:p>
          <a:r>
            <a:rPr lang="ru-RU" sz="700" dirty="0" smtClean="0"/>
            <a:t> </a:t>
          </a:r>
          <a:r>
            <a:rPr lang="ru-RU" sz="1200" b="1" dirty="0" smtClean="0"/>
            <a:t>Умение решать уравнения и неравенства: не приступили – 129 учащихся (52,6 %); 0 баллов – 91 учащихся (37,1 %); 1 балл – 23 учащихся (9,3 %); 2 балла – 0 учащихся (0 %); 3 балла – 2 учащихся (0,8 %); </a:t>
          </a:r>
          <a:endParaRPr lang="ru-RU" sz="1200" b="1" dirty="0"/>
        </a:p>
      </dgm:t>
    </dgm:pt>
    <dgm:pt modelId="{CA2C5E59-72CB-4A27-84C9-51D2F7BF5B1E}" type="parTrans" cxnId="{282CDFCE-7ED9-4ACB-A4AE-0F0633700050}">
      <dgm:prSet/>
      <dgm:spPr/>
      <dgm:t>
        <a:bodyPr/>
        <a:lstStyle/>
        <a:p>
          <a:endParaRPr lang="ru-RU"/>
        </a:p>
      </dgm:t>
    </dgm:pt>
    <dgm:pt modelId="{4DD8EA8B-42CF-4002-9A17-F5960AAE0834}" type="sibTrans" cxnId="{282CDFCE-7ED9-4ACB-A4AE-0F0633700050}">
      <dgm:prSet/>
      <dgm:spPr/>
      <dgm:t>
        <a:bodyPr/>
        <a:lstStyle/>
        <a:p>
          <a:endParaRPr lang="ru-RU"/>
        </a:p>
      </dgm:t>
    </dgm:pt>
    <dgm:pt modelId="{1AB7D8CB-8BBE-4A6B-A804-7D1C57222416}">
      <dgm:prSet custT="1"/>
      <dgm:spPr/>
      <dgm:t>
        <a:bodyPr/>
        <a:lstStyle/>
        <a:p>
          <a:r>
            <a:rPr lang="ru-RU" sz="1200" b="1" dirty="0" smtClean="0"/>
            <a:t>Умение выполнять действия с геометрическими фигурами, координатами и векторами (курс стереометрии): не приступили – 222 учащихся (90,6 %); 0 баллов – 22 учащихся (8,9 %); 1 балл – 0 учащихся (0 %); 2 балла – 1 учащихся (0,4 %); 3 балла – 0 учащихся (0 %);</a:t>
          </a:r>
          <a:endParaRPr lang="ru-RU" sz="1200" b="1" dirty="0"/>
        </a:p>
      </dgm:t>
    </dgm:pt>
    <dgm:pt modelId="{3905FC5D-E87E-4766-9046-03D481BFF52E}" type="parTrans" cxnId="{6DFAE74C-14EE-4C90-B95D-B53D10F4A169}">
      <dgm:prSet/>
      <dgm:spPr/>
      <dgm:t>
        <a:bodyPr/>
        <a:lstStyle/>
        <a:p>
          <a:endParaRPr lang="ru-RU"/>
        </a:p>
      </dgm:t>
    </dgm:pt>
    <dgm:pt modelId="{D330BECC-88D3-46D1-929B-17489634B290}" type="sibTrans" cxnId="{6DFAE74C-14EE-4C90-B95D-B53D10F4A169}">
      <dgm:prSet/>
      <dgm:spPr/>
      <dgm:t>
        <a:bodyPr/>
        <a:lstStyle/>
        <a:p>
          <a:endParaRPr lang="ru-RU"/>
        </a:p>
      </dgm:t>
    </dgm:pt>
    <dgm:pt modelId="{E741F8C2-0D97-4953-BF88-5DCB1D49B39F}">
      <dgm:prSet custT="1"/>
      <dgm:spPr/>
      <dgm:t>
        <a:bodyPr/>
        <a:lstStyle/>
        <a:p>
          <a:r>
            <a:rPr lang="ru-RU" sz="1200" dirty="0" smtClean="0"/>
            <a:t> </a:t>
          </a:r>
          <a:r>
            <a:rPr lang="ru-RU" sz="1200" b="1" dirty="0" smtClean="0"/>
            <a:t>Умение решать уравнения и неравенства (параметр): не приступили – 205 учащихся (83,6 %); 0 баллов – 37 учащихся (15,1 %); 1 балл – 2 учащихся (0,8 %); 2 балла – 0 учащихся (0 %); 3 балла – 1 учащихся (0,4</a:t>
          </a:r>
          <a:endParaRPr lang="ru-RU" sz="1200" b="1" dirty="0"/>
        </a:p>
      </dgm:t>
    </dgm:pt>
    <dgm:pt modelId="{9A968919-FF4E-4DC2-ADDC-5A26F4EEEBC3}" type="parTrans" cxnId="{E0FA50F8-CFB6-474B-91E8-FC1EC8A7263E}">
      <dgm:prSet/>
      <dgm:spPr/>
      <dgm:t>
        <a:bodyPr/>
        <a:lstStyle/>
        <a:p>
          <a:endParaRPr lang="ru-RU"/>
        </a:p>
      </dgm:t>
    </dgm:pt>
    <dgm:pt modelId="{7B8DB7DE-5625-413B-8DBF-D705781B43ED}" type="sibTrans" cxnId="{E0FA50F8-CFB6-474B-91E8-FC1EC8A7263E}">
      <dgm:prSet/>
      <dgm:spPr/>
      <dgm:t>
        <a:bodyPr/>
        <a:lstStyle/>
        <a:p>
          <a:endParaRPr lang="ru-RU"/>
        </a:p>
      </dgm:t>
    </dgm:pt>
    <dgm:pt modelId="{2F311E1C-71AF-4661-958C-BCB3D077355A}">
      <dgm:prSet custT="1"/>
      <dgm:spPr/>
      <dgm:t>
        <a:bodyPr/>
        <a:lstStyle/>
        <a:p>
          <a:r>
            <a:rPr lang="ru-RU" sz="2400" b="1" dirty="0" smtClean="0"/>
            <a:t>С6</a:t>
          </a:r>
        </a:p>
      </dgm:t>
    </dgm:pt>
    <dgm:pt modelId="{2ED5B6C9-46EF-4E8A-983C-B148EDDA846D}" type="parTrans" cxnId="{A8561714-7DFE-459F-9316-56B9CAFEA9F8}">
      <dgm:prSet/>
      <dgm:spPr/>
      <dgm:t>
        <a:bodyPr/>
        <a:lstStyle/>
        <a:p>
          <a:endParaRPr lang="ru-RU"/>
        </a:p>
      </dgm:t>
    </dgm:pt>
    <dgm:pt modelId="{269B2BB9-46DB-4C54-ACEB-135501B0A5BF}" type="sibTrans" cxnId="{A8561714-7DFE-459F-9316-56B9CAFEA9F8}">
      <dgm:prSet/>
      <dgm:spPr/>
      <dgm:t>
        <a:bodyPr/>
        <a:lstStyle/>
        <a:p>
          <a:endParaRPr lang="ru-RU"/>
        </a:p>
      </dgm:t>
    </dgm:pt>
    <dgm:pt modelId="{1B251550-A68A-4993-B8BB-0F8838763111}">
      <dgm:prSet custT="1"/>
      <dgm:spPr/>
      <dgm:t>
        <a:bodyPr/>
        <a:lstStyle/>
        <a:p>
          <a:r>
            <a:rPr lang="ru-RU" sz="1200" b="1" dirty="0" smtClean="0"/>
            <a:t>Умение строить и исследовать простейшие математические модели: не приступили – 189 учащихся (77,1 %); 0 баллов – 28 учащихся (11,4 %); 1 балл – 19 учащихся (7,7 %); 2 балла – 9 учащихся (3,6 %); 3 балла – 0 учащихся(0 %); 4 балла – 1 учащихся (0,3 %);</a:t>
          </a:r>
        </a:p>
      </dgm:t>
    </dgm:pt>
    <dgm:pt modelId="{C59B28CE-27D8-45A2-A558-6FD45D9845F2}" type="parTrans" cxnId="{79F97E59-3920-4EC9-89CC-20CB610E8AD2}">
      <dgm:prSet/>
      <dgm:spPr/>
      <dgm:t>
        <a:bodyPr/>
        <a:lstStyle/>
        <a:p>
          <a:endParaRPr lang="ru-RU"/>
        </a:p>
      </dgm:t>
    </dgm:pt>
    <dgm:pt modelId="{E464779D-9687-48B5-9036-6FF7015CF31D}" type="sibTrans" cxnId="{79F97E59-3920-4EC9-89CC-20CB610E8AD2}">
      <dgm:prSet/>
      <dgm:spPr/>
      <dgm:t>
        <a:bodyPr/>
        <a:lstStyle/>
        <a:p>
          <a:endParaRPr lang="ru-RU"/>
        </a:p>
      </dgm:t>
    </dgm:pt>
    <dgm:pt modelId="{C6C98B05-6DDD-497C-BACC-C48A9C6B4830}" type="pres">
      <dgm:prSet presAssocID="{0FA9B64F-B411-488A-96A6-EDFAC4D6BB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D86323-9DC7-4A28-BECD-C3667FDB0245}" type="pres">
      <dgm:prSet presAssocID="{26CB1E8D-3D1F-4694-90B6-77C2E708A704}" presName="linNode" presStyleCnt="0"/>
      <dgm:spPr/>
      <dgm:t>
        <a:bodyPr/>
        <a:lstStyle/>
        <a:p>
          <a:endParaRPr lang="ru-RU"/>
        </a:p>
      </dgm:t>
    </dgm:pt>
    <dgm:pt modelId="{890639C5-3B02-4D69-B4B3-AADE4B401E7B}" type="pres">
      <dgm:prSet presAssocID="{26CB1E8D-3D1F-4694-90B6-77C2E708A704}" presName="parentText" presStyleLbl="node1" presStyleIdx="0" presStyleCnt="6" custScaleX="26093" custLinFactNeighborX="-20787" custLinFactNeighborY="-9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BA182-9108-403A-8296-8A53064EA9B4}" type="pres">
      <dgm:prSet presAssocID="{26CB1E8D-3D1F-4694-90B6-77C2E708A704}" presName="descendantText" presStyleLbl="alignAccFollowNode1" presStyleIdx="0" presStyleCnt="6" custScaleX="138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37DDF-BBC2-46F1-AE3D-46F753B0D578}" type="pres">
      <dgm:prSet presAssocID="{2E172AAC-F52E-4816-85D2-BAC8495A8C46}" presName="sp" presStyleCnt="0"/>
      <dgm:spPr/>
      <dgm:t>
        <a:bodyPr/>
        <a:lstStyle/>
        <a:p>
          <a:endParaRPr lang="ru-RU"/>
        </a:p>
      </dgm:t>
    </dgm:pt>
    <dgm:pt modelId="{7C71EBE8-CF4B-4FEE-B338-AFF32BAC71A1}" type="pres">
      <dgm:prSet presAssocID="{BF41076A-24A0-4B01-A39B-212C30F4C50F}" presName="linNode" presStyleCnt="0"/>
      <dgm:spPr/>
      <dgm:t>
        <a:bodyPr/>
        <a:lstStyle/>
        <a:p>
          <a:endParaRPr lang="ru-RU"/>
        </a:p>
      </dgm:t>
    </dgm:pt>
    <dgm:pt modelId="{7008C447-0D9C-4E30-B99B-DC506AD4A982}" type="pres">
      <dgm:prSet presAssocID="{BF41076A-24A0-4B01-A39B-212C30F4C50F}" presName="parentText" presStyleLbl="node1" presStyleIdx="1" presStyleCnt="6" custScaleX="26092" custLinFactNeighborX="-20787" custLinFactNeighborY="-9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FDA8F-7371-46C4-B4F5-1F6288DEC442}" type="pres">
      <dgm:prSet presAssocID="{BF41076A-24A0-4B01-A39B-212C30F4C50F}" presName="descendantText" presStyleLbl="alignAccFollowNode1" presStyleIdx="1" presStyleCnt="6" custScaleX="138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CBC404-7341-4890-94F9-26F392BBE53E}" type="pres">
      <dgm:prSet presAssocID="{2497939E-F2F7-4D8B-88B3-8882D87272C1}" presName="sp" presStyleCnt="0"/>
      <dgm:spPr/>
      <dgm:t>
        <a:bodyPr/>
        <a:lstStyle/>
        <a:p>
          <a:endParaRPr lang="ru-RU"/>
        </a:p>
      </dgm:t>
    </dgm:pt>
    <dgm:pt modelId="{5B09E296-E103-4DCA-AE57-593D68FE4E8E}" type="pres">
      <dgm:prSet presAssocID="{B5190673-7244-4E54-8BDB-FFE8E321D440}" presName="linNode" presStyleCnt="0"/>
      <dgm:spPr/>
      <dgm:t>
        <a:bodyPr/>
        <a:lstStyle/>
        <a:p>
          <a:endParaRPr lang="ru-RU"/>
        </a:p>
      </dgm:t>
    </dgm:pt>
    <dgm:pt modelId="{5CAF0788-F732-4D75-B5E9-6C4B2431DFD0}" type="pres">
      <dgm:prSet presAssocID="{B5190673-7244-4E54-8BDB-FFE8E321D440}" presName="parentText" presStyleLbl="node1" presStyleIdx="2" presStyleCnt="6" custScaleX="26092" custLinFactNeighborX="-20787" custLinFactNeighborY="-9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C36090-A6DC-44EF-8CA6-B2B5EB8C9C80}" type="pres">
      <dgm:prSet presAssocID="{B5190673-7244-4E54-8BDB-FFE8E321D440}" presName="descendantText" presStyleLbl="alignAccFollowNode1" presStyleIdx="2" presStyleCnt="6" custScaleX="138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EA42D-F1D9-44CB-8C7A-CD4BCA93F98F}" type="pres">
      <dgm:prSet presAssocID="{1F33A282-F083-49D2-9D87-AB62AE984083}" presName="sp" presStyleCnt="0"/>
      <dgm:spPr/>
      <dgm:t>
        <a:bodyPr/>
        <a:lstStyle/>
        <a:p>
          <a:endParaRPr lang="ru-RU"/>
        </a:p>
      </dgm:t>
    </dgm:pt>
    <dgm:pt modelId="{396991FE-14EA-48A6-96E8-58DCB9D1600D}" type="pres">
      <dgm:prSet presAssocID="{223F17EE-E6A9-4C83-8190-FE011445D3A2}" presName="linNode" presStyleCnt="0"/>
      <dgm:spPr/>
      <dgm:t>
        <a:bodyPr/>
        <a:lstStyle/>
        <a:p>
          <a:endParaRPr lang="ru-RU"/>
        </a:p>
      </dgm:t>
    </dgm:pt>
    <dgm:pt modelId="{6278051A-AF5E-4F31-B3D4-1FE89540FF5F}" type="pres">
      <dgm:prSet presAssocID="{223F17EE-E6A9-4C83-8190-FE011445D3A2}" presName="parentText" presStyleLbl="node1" presStyleIdx="3" presStyleCnt="6" custScaleX="26092" custLinFactNeighborX="-20787" custLinFactNeighborY="-9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EB41A7-EF3B-4576-9B3A-F8EA3627B039}" type="pres">
      <dgm:prSet presAssocID="{223F17EE-E6A9-4C83-8190-FE011445D3A2}" presName="descendantText" presStyleLbl="alignAccFollowNode1" presStyleIdx="3" presStyleCnt="6" custScaleX="138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19CA60-4880-41F8-8FDD-14EB8D06A48E}" type="pres">
      <dgm:prSet presAssocID="{90CB845E-5A01-4006-B45A-FA89D9D3A269}" presName="sp" presStyleCnt="0"/>
      <dgm:spPr/>
      <dgm:t>
        <a:bodyPr/>
        <a:lstStyle/>
        <a:p>
          <a:endParaRPr lang="ru-RU"/>
        </a:p>
      </dgm:t>
    </dgm:pt>
    <dgm:pt modelId="{00AC4333-8A87-40EB-AD82-4D12DAB09DED}" type="pres">
      <dgm:prSet presAssocID="{4FFBAC9E-36ED-479B-B742-94DDAF5B0FEA}" presName="linNode" presStyleCnt="0"/>
      <dgm:spPr/>
      <dgm:t>
        <a:bodyPr/>
        <a:lstStyle/>
        <a:p>
          <a:endParaRPr lang="ru-RU"/>
        </a:p>
      </dgm:t>
    </dgm:pt>
    <dgm:pt modelId="{0CCFE81C-049B-4D1F-B24A-E1CA9F85C493}" type="pres">
      <dgm:prSet presAssocID="{4FFBAC9E-36ED-479B-B742-94DDAF5B0FEA}" presName="parentText" presStyleLbl="node1" presStyleIdx="4" presStyleCnt="6" custScaleX="26092" custLinFactNeighborX="-19423" custLinFactNeighborY="-25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C88C4-36DD-4196-AB08-EDCD527757EA}" type="pres">
      <dgm:prSet presAssocID="{4FFBAC9E-36ED-479B-B742-94DDAF5B0FEA}" presName="descendantText" presStyleLbl="alignAccFollowNode1" presStyleIdx="4" presStyleCnt="6" custScaleX="138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70621-6A79-4315-89A3-FE0C08067EE0}" type="pres">
      <dgm:prSet presAssocID="{0134EC2B-CB4A-4AE6-98E0-47D9AE804E00}" presName="sp" presStyleCnt="0"/>
      <dgm:spPr/>
    </dgm:pt>
    <dgm:pt modelId="{6F065DB4-4E00-4E8E-9108-31764E5B0319}" type="pres">
      <dgm:prSet presAssocID="{2F311E1C-71AF-4661-958C-BCB3D077355A}" presName="linNode" presStyleCnt="0"/>
      <dgm:spPr/>
    </dgm:pt>
    <dgm:pt modelId="{FFCC9609-537D-4EEC-A10E-8A8C3E59DC4D}" type="pres">
      <dgm:prSet presAssocID="{2F311E1C-71AF-4661-958C-BCB3D077355A}" presName="parentText" presStyleLbl="node1" presStyleIdx="5" presStyleCnt="6" custScaleX="297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11440-D86D-41DB-AE14-F970706275A6}" type="pres">
      <dgm:prSet presAssocID="{2F311E1C-71AF-4661-958C-BCB3D077355A}" presName="descendantText" presStyleLbl="alignAccFollowNode1" presStyleIdx="5" presStyleCnt="6" custScaleX="154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782CA9-C828-4AB7-A925-785883A581CC}" srcId="{0FA9B64F-B411-488A-96A6-EDFAC4D6BB83}" destId="{26CB1E8D-3D1F-4694-90B6-77C2E708A704}" srcOrd="0" destOrd="0" parTransId="{268193ED-8E98-4620-8FF4-26B29386D4AB}" sibTransId="{2E172AAC-F52E-4816-85D2-BAC8495A8C46}"/>
    <dgm:cxn modelId="{5BF3F6C0-AC1F-4A08-AE62-1F0DAF30B8F5}" type="presOf" srcId="{3401B6BB-B303-46F6-8FB4-EA8381C06EE3}" destId="{5F5FDA8F-7371-46C4-B4F5-1F6288DEC442}" srcOrd="0" destOrd="0" presId="urn:microsoft.com/office/officeart/2005/8/layout/vList5"/>
    <dgm:cxn modelId="{DFDE0067-9E23-451E-9BF6-B9F343FDFA7C}" type="presOf" srcId="{1AB7D8CB-8BBE-4A6B-A804-7D1C57222416}" destId="{5BEB41A7-EF3B-4576-9B3A-F8EA3627B039}" srcOrd="0" destOrd="0" presId="urn:microsoft.com/office/officeart/2005/8/layout/vList5"/>
    <dgm:cxn modelId="{E0FA50F8-CFB6-474B-91E8-FC1EC8A7263E}" srcId="{4FFBAC9E-36ED-479B-B742-94DDAF5B0FEA}" destId="{E741F8C2-0D97-4953-BF88-5DCB1D49B39F}" srcOrd="0" destOrd="0" parTransId="{9A968919-FF4E-4DC2-ADDC-5A26F4EEEBC3}" sibTransId="{7B8DB7DE-5625-413B-8DBF-D705781B43ED}"/>
    <dgm:cxn modelId="{282CDFCE-7ED9-4ACB-A4AE-0F0633700050}" srcId="{B5190673-7244-4E54-8BDB-FFE8E321D440}" destId="{CEB2A7A4-250B-4A68-942D-418DA6371EEF}" srcOrd="0" destOrd="0" parTransId="{CA2C5E59-72CB-4A27-84C9-51D2F7BF5B1E}" sibTransId="{4DD8EA8B-42CF-4002-9A17-F5960AAE0834}"/>
    <dgm:cxn modelId="{79F97E59-3920-4EC9-89CC-20CB610E8AD2}" srcId="{2F311E1C-71AF-4661-958C-BCB3D077355A}" destId="{1B251550-A68A-4993-B8BB-0F8838763111}" srcOrd="0" destOrd="0" parTransId="{C59B28CE-27D8-45A2-A558-6FD45D9845F2}" sibTransId="{E464779D-9687-48B5-9036-6FF7015CF31D}"/>
    <dgm:cxn modelId="{5045C0A6-3019-479C-A497-A2F87584C0C0}" type="presOf" srcId="{4FFBAC9E-36ED-479B-B742-94DDAF5B0FEA}" destId="{0CCFE81C-049B-4D1F-B24A-E1CA9F85C493}" srcOrd="0" destOrd="0" presId="urn:microsoft.com/office/officeart/2005/8/layout/vList5"/>
    <dgm:cxn modelId="{6DFAE74C-14EE-4C90-B95D-B53D10F4A169}" srcId="{223F17EE-E6A9-4C83-8190-FE011445D3A2}" destId="{1AB7D8CB-8BBE-4A6B-A804-7D1C57222416}" srcOrd="0" destOrd="0" parTransId="{3905FC5D-E87E-4766-9046-03D481BFF52E}" sibTransId="{D330BECC-88D3-46D1-929B-17489634B290}"/>
    <dgm:cxn modelId="{B5E45972-4092-45BC-8047-C8A4D0A89FD0}" srcId="{0FA9B64F-B411-488A-96A6-EDFAC4D6BB83}" destId="{223F17EE-E6A9-4C83-8190-FE011445D3A2}" srcOrd="3" destOrd="0" parTransId="{661B1062-E578-44CC-BE1C-568930884B28}" sibTransId="{90CB845E-5A01-4006-B45A-FA89D9D3A269}"/>
    <dgm:cxn modelId="{044727C5-C15E-4332-AB78-96682776CA25}" type="presOf" srcId="{0FA9B64F-B411-488A-96A6-EDFAC4D6BB83}" destId="{C6C98B05-6DDD-497C-BACC-C48A9C6B4830}" srcOrd="0" destOrd="0" presId="urn:microsoft.com/office/officeart/2005/8/layout/vList5"/>
    <dgm:cxn modelId="{E0BE764D-7269-4699-B3CF-8F4513F31FE5}" type="presOf" srcId="{92FA8516-36BA-477F-976F-D597F09E9149}" destId="{BF3BA182-9108-403A-8296-8A53064EA9B4}" srcOrd="0" destOrd="0" presId="urn:microsoft.com/office/officeart/2005/8/layout/vList5"/>
    <dgm:cxn modelId="{322391C0-2987-41B8-9766-8C6DCC487D01}" srcId="{BF41076A-24A0-4B01-A39B-212C30F4C50F}" destId="{3401B6BB-B303-46F6-8FB4-EA8381C06EE3}" srcOrd="0" destOrd="0" parTransId="{986E2F34-0084-4258-9350-CD4E5D204404}" sibTransId="{CC479CD4-AC4A-4C41-B9CD-5B2BC80CEA23}"/>
    <dgm:cxn modelId="{18B46089-BF8C-4ED5-81BF-6115B624F357}" srcId="{26CB1E8D-3D1F-4694-90B6-77C2E708A704}" destId="{92FA8516-36BA-477F-976F-D597F09E9149}" srcOrd="0" destOrd="0" parTransId="{743B89DC-622F-4FDE-988D-1527444FEF2E}" sibTransId="{E25D385B-0FE8-4088-91C5-EDE5F6ECAB50}"/>
    <dgm:cxn modelId="{1BD404A5-97B3-485F-B051-9079D0A4CB04}" type="presOf" srcId="{1B251550-A68A-4993-B8BB-0F8838763111}" destId="{5DC11440-D86D-41DB-AE14-F970706275A6}" srcOrd="0" destOrd="0" presId="urn:microsoft.com/office/officeart/2005/8/layout/vList5"/>
    <dgm:cxn modelId="{3B080048-B9CB-43DC-8629-62FE4172F5AF}" type="presOf" srcId="{BF41076A-24A0-4B01-A39B-212C30F4C50F}" destId="{7008C447-0D9C-4E30-B99B-DC506AD4A982}" srcOrd="0" destOrd="0" presId="urn:microsoft.com/office/officeart/2005/8/layout/vList5"/>
    <dgm:cxn modelId="{18608E11-0FB2-45AF-BC0B-9137CC6B3EAC}" srcId="{0FA9B64F-B411-488A-96A6-EDFAC4D6BB83}" destId="{BF41076A-24A0-4B01-A39B-212C30F4C50F}" srcOrd="1" destOrd="0" parTransId="{C395A70F-98F6-422B-AFAA-7994810860D6}" sibTransId="{2497939E-F2F7-4D8B-88B3-8882D87272C1}"/>
    <dgm:cxn modelId="{A3442510-0763-49F7-8160-6996E63C845E}" type="presOf" srcId="{B5190673-7244-4E54-8BDB-FFE8E321D440}" destId="{5CAF0788-F732-4D75-B5E9-6C4B2431DFD0}" srcOrd="0" destOrd="0" presId="urn:microsoft.com/office/officeart/2005/8/layout/vList5"/>
    <dgm:cxn modelId="{D04867F3-C81D-4138-9986-C5E5D7A0C234}" type="presOf" srcId="{223F17EE-E6A9-4C83-8190-FE011445D3A2}" destId="{6278051A-AF5E-4F31-B3D4-1FE89540FF5F}" srcOrd="0" destOrd="0" presId="urn:microsoft.com/office/officeart/2005/8/layout/vList5"/>
    <dgm:cxn modelId="{C05C063A-F661-4CF9-8B14-93289E19E9CD}" type="presOf" srcId="{CEB2A7A4-250B-4A68-942D-418DA6371EEF}" destId="{E3C36090-A6DC-44EF-8CA6-B2B5EB8C9C80}" srcOrd="0" destOrd="0" presId="urn:microsoft.com/office/officeart/2005/8/layout/vList5"/>
    <dgm:cxn modelId="{1E171787-B591-4DDE-B41D-4CC585C14883}" srcId="{0FA9B64F-B411-488A-96A6-EDFAC4D6BB83}" destId="{B5190673-7244-4E54-8BDB-FFE8E321D440}" srcOrd="2" destOrd="0" parTransId="{DBE9D817-472F-450E-ACFF-F84A8F477A01}" sibTransId="{1F33A282-F083-49D2-9D87-AB62AE984083}"/>
    <dgm:cxn modelId="{8B562B2C-2388-4915-8C85-84AD7924E058}" type="presOf" srcId="{E741F8C2-0D97-4953-BF88-5DCB1D49B39F}" destId="{7C7C88C4-36DD-4196-AB08-EDCD527757EA}" srcOrd="0" destOrd="0" presId="urn:microsoft.com/office/officeart/2005/8/layout/vList5"/>
    <dgm:cxn modelId="{A8561714-7DFE-459F-9316-56B9CAFEA9F8}" srcId="{0FA9B64F-B411-488A-96A6-EDFAC4D6BB83}" destId="{2F311E1C-71AF-4661-958C-BCB3D077355A}" srcOrd="5" destOrd="0" parTransId="{2ED5B6C9-46EF-4E8A-983C-B148EDDA846D}" sibTransId="{269B2BB9-46DB-4C54-ACEB-135501B0A5BF}"/>
    <dgm:cxn modelId="{395BB105-7E21-4CDA-98DE-9668877023E8}" type="presOf" srcId="{2F311E1C-71AF-4661-958C-BCB3D077355A}" destId="{FFCC9609-537D-4EEC-A10E-8A8C3E59DC4D}" srcOrd="0" destOrd="0" presId="urn:microsoft.com/office/officeart/2005/8/layout/vList5"/>
    <dgm:cxn modelId="{21556407-659E-4C48-9376-3157CADA9C27}" type="presOf" srcId="{26CB1E8D-3D1F-4694-90B6-77C2E708A704}" destId="{890639C5-3B02-4D69-B4B3-AADE4B401E7B}" srcOrd="0" destOrd="0" presId="urn:microsoft.com/office/officeart/2005/8/layout/vList5"/>
    <dgm:cxn modelId="{FA54C63C-5DD6-49F0-B347-B97C4D99CC9F}" srcId="{0FA9B64F-B411-488A-96A6-EDFAC4D6BB83}" destId="{4FFBAC9E-36ED-479B-B742-94DDAF5B0FEA}" srcOrd="4" destOrd="0" parTransId="{D08718CD-1A40-4217-94C0-D28988A6AAB6}" sibTransId="{0134EC2B-CB4A-4AE6-98E0-47D9AE804E00}"/>
    <dgm:cxn modelId="{CD37B7CA-F0C4-48EF-A56F-A841BBAAB396}" type="presParOf" srcId="{C6C98B05-6DDD-497C-BACC-C48A9C6B4830}" destId="{B4D86323-9DC7-4A28-BECD-C3667FDB0245}" srcOrd="0" destOrd="0" presId="urn:microsoft.com/office/officeart/2005/8/layout/vList5"/>
    <dgm:cxn modelId="{0A2CEB49-929A-4974-93BA-5F9F7738AD36}" type="presParOf" srcId="{B4D86323-9DC7-4A28-BECD-C3667FDB0245}" destId="{890639C5-3B02-4D69-B4B3-AADE4B401E7B}" srcOrd="0" destOrd="0" presId="urn:microsoft.com/office/officeart/2005/8/layout/vList5"/>
    <dgm:cxn modelId="{1D80A20A-560C-4F73-93D4-B2028F653D6C}" type="presParOf" srcId="{B4D86323-9DC7-4A28-BECD-C3667FDB0245}" destId="{BF3BA182-9108-403A-8296-8A53064EA9B4}" srcOrd="1" destOrd="0" presId="urn:microsoft.com/office/officeart/2005/8/layout/vList5"/>
    <dgm:cxn modelId="{453FAB97-0497-4F1D-BA69-E5E5A6DEBEC2}" type="presParOf" srcId="{C6C98B05-6DDD-497C-BACC-C48A9C6B4830}" destId="{0A837DDF-BBC2-46F1-AE3D-46F753B0D578}" srcOrd="1" destOrd="0" presId="urn:microsoft.com/office/officeart/2005/8/layout/vList5"/>
    <dgm:cxn modelId="{B028E0E5-CA38-492B-960E-5FE8429E56A5}" type="presParOf" srcId="{C6C98B05-6DDD-497C-BACC-C48A9C6B4830}" destId="{7C71EBE8-CF4B-4FEE-B338-AFF32BAC71A1}" srcOrd="2" destOrd="0" presId="urn:microsoft.com/office/officeart/2005/8/layout/vList5"/>
    <dgm:cxn modelId="{B30BDC4C-4168-4695-8D28-0E0DB422F4E9}" type="presParOf" srcId="{7C71EBE8-CF4B-4FEE-B338-AFF32BAC71A1}" destId="{7008C447-0D9C-4E30-B99B-DC506AD4A982}" srcOrd="0" destOrd="0" presId="urn:microsoft.com/office/officeart/2005/8/layout/vList5"/>
    <dgm:cxn modelId="{FDEB99DD-7436-4DA3-95FD-662339B0B7A4}" type="presParOf" srcId="{7C71EBE8-CF4B-4FEE-B338-AFF32BAC71A1}" destId="{5F5FDA8F-7371-46C4-B4F5-1F6288DEC442}" srcOrd="1" destOrd="0" presId="urn:microsoft.com/office/officeart/2005/8/layout/vList5"/>
    <dgm:cxn modelId="{886800A2-D7E4-4471-BE5B-630825258221}" type="presParOf" srcId="{C6C98B05-6DDD-497C-BACC-C48A9C6B4830}" destId="{DCCBC404-7341-4890-94F9-26F392BBE53E}" srcOrd="3" destOrd="0" presId="urn:microsoft.com/office/officeart/2005/8/layout/vList5"/>
    <dgm:cxn modelId="{D72BB1D0-2D22-49F6-925E-D9B51E2103FD}" type="presParOf" srcId="{C6C98B05-6DDD-497C-BACC-C48A9C6B4830}" destId="{5B09E296-E103-4DCA-AE57-593D68FE4E8E}" srcOrd="4" destOrd="0" presId="urn:microsoft.com/office/officeart/2005/8/layout/vList5"/>
    <dgm:cxn modelId="{3B5F26CF-B5CA-4F26-B599-B2BC8522C65D}" type="presParOf" srcId="{5B09E296-E103-4DCA-AE57-593D68FE4E8E}" destId="{5CAF0788-F732-4D75-B5E9-6C4B2431DFD0}" srcOrd="0" destOrd="0" presId="urn:microsoft.com/office/officeart/2005/8/layout/vList5"/>
    <dgm:cxn modelId="{423D022F-10B7-454B-8D9C-F0ADF1BCAEE1}" type="presParOf" srcId="{5B09E296-E103-4DCA-AE57-593D68FE4E8E}" destId="{E3C36090-A6DC-44EF-8CA6-B2B5EB8C9C80}" srcOrd="1" destOrd="0" presId="urn:microsoft.com/office/officeart/2005/8/layout/vList5"/>
    <dgm:cxn modelId="{0E8BB011-0C4E-458B-8976-7283CFBA59F5}" type="presParOf" srcId="{C6C98B05-6DDD-497C-BACC-C48A9C6B4830}" destId="{652EA42D-F1D9-44CB-8C7A-CD4BCA93F98F}" srcOrd="5" destOrd="0" presId="urn:microsoft.com/office/officeart/2005/8/layout/vList5"/>
    <dgm:cxn modelId="{017D2FF6-F45D-420B-B879-A3D8E5167377}" type="presParOf" srcId="{C6C98B05-6DDD-497C-BACC-C48A9C6B4830}" destId="{396991FE-14EA-48A6-96E8-58DCB9D1600D}" srcOrd="6" destOrd="0" presId="urn:microsoft.com/office/officeart/2005/8/layout/vList5"/>
    <dgm:cxn modelId="{6E3C87C0-576B-4379-946C-5E4E75A9D62B}" type="presParOf" srcId="{396991FE-14EA-48A6-96E8-58DCB9D1600D}" destId="{6278051A-AF5E-4F31-B3D4-1FE89540FF5F}" srcOrd="0" destOrd="0" presId="urn:microsoft.com/office/officeart/2005/8/layout/vList5"/>
    <dgm:cxn modelId="{30D66404-B73F-44CC-90A7-4B160A0E7A36}" type="presParOf" srcId="{396991FE-14EA-48A6-96E8-58DCB9D1600D}" destId="{5BEB41A7-EF3B-4576-9B3A-F8EA3627B039}" srcOrd="1" destOrd="0" presId="urn:microsoft.com/office/officeart/2005/8/layout/vList5"/>
    <dgm:cxn modelId="{E7B18E34-2849-4E22-A5AF-151850C61181}" type="presParOf" srcId="{C6C98B05-6DDD-497C-BACC-C48A9C6B4830}" destId="{1019CA60-4880-41F8-8FDD-14EB8D06A48E}" srcOrd="7" destOrd="0" presId="urn:microsoft.com/office/officeart/2005/8/layout/vList5"/>
    <dgm:cxn modelId="{0C8C65E2-1287-4904-88A6-CDFEBF249C70}" type="presParOf" srcId="{C6C98B05-6DDD-497C-BACC-C48A9C6B4830}" destId="{00AC4333-8A87-40EB-AD82-4D12DAB09DED}" srcOrd="8" destOrd="0" presId="urn:microsoft.com/office/officeart/2005/8/layout/vList5"/>
    <dgm:cxn modelId="{99B5A433-8672-4713-9217-CCD8CED47D5D}" type="presParOf" srcId="{00AC4333-8A87-40EB-AD82-4D12DAB09DED}" destId="{0CCFE81C-049B-4D1F-B24A-E1CA9F85C493}" srcOrd="0" destOrd="0" presId="urn:microsoft.com/office/officeart/2005/8/layout/vList5"/>
    <dgm:cxn modelId="{F08D655B-6149-4297-94FD-B22028D075EC}" type="presParOf" srcId="{00AC4333-8A87-40EB-AD82-4D12DAB09DED}" destId="{7C7C88C4-36DD-4196-AB08-EDCD527757EA}" srcOrd="1" destOrd="0" presId="urn:microsoft.com/office/officeart/2005/8/layout/vList5"/>
    <dgm:cxn modelId="{887C9DA2-5DF4-4833-A04B-17D197553D2F}" type="presParOf" srcId="{C6C98B05-6DDD-497C-BACC-C48A9C6B4830}" destId="{FFA70621-6A79-4315-89A3-FE0C08067EE0}" srcOrd="9" destOrd="0" presId="urn:microsoft.com/office/officeart/2005/8/layout/vList5"/>
    <dgm:cxn modelId="{B8FC5FEF-0248-4FBC-B814-260888026487}" type="presParOf" srcId="{C6C98B05-6DDD-497C-BACC-C48A9C6B4830}" destId="{6F065DB4-4E00-4E8E-9108-31764E5B0319}" srcOrd="10" destOrd="0" presId="urn:microsoft.com/office/officeart/2005/8/layout/vList5"/>
    <dgm:cxn modelId="{0379BC20-3319-448B-B903-2A3EEFF32021}" type="presParOf" srcId="{6F065DB4-4E00-4E8E-9108-31764E5B0319}" destId="{FFCC9609-537D-4EEC-A10E-8A8C3E59DC4D}" srcOrd="0" destOrd="0" presId="urn:microsoft.com/office/officeart/2005/8/layout/vList5"/>
    <dgm:cxn modelId="{E4977978-03B5-4EAF-AF9A-4590D4F9C8F6}" type="presParOf" srcId="{6F065DB4-4E00-4E8E-9108-31764E5B0319}" destId="{5DC11440-D86D-41DB-AE14-F970706275A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3AB3517-C5A5-47F2-A613-1EAE7B37B049}" type="doc">
      <dgm:prSet loTypeId="urn:microsoft.com/office/officeart/2005/8/layout/process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399CB0-4D60-456E-91BD-6129485DC8F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2"/>
              </a:solidFill>
            </a:rPr>
            <a:t> Анализ результатов диагностического тестирования по математике 11-х классов показал, что учащиеся 11-х классов на неудовлетворительном уровне справились с заданиями, так как 55 учащихся (17,6 %) не преодолели </a:t>
          </a:r>
          <a:r>
            <a:rPr lang="ru-RU" sz="1400" b="1" smtClean="0">
              <a:solidFill>
                <a:schemeClr val="tx2"/>
              </a:solidFill>
            </a:rPr>
            <a:t>минимального порога. </a:t>
          </a:r>
          <a:endParaRPr lang="ru-RU" sz="1400" b="1" dirty="0">
            <a:solidFill>
              <a:schemeClr val="tx2"/>
            </a:solidFill>
          </a:endParaRPr>
        </a:p>
      </dgm:t>
    </dgm:pt>
    <dgm:pt modelId="{E626FB0C-208B-4F6E-8A74-DF78ED4F9E94}" type="parTrans" cxnId="{5DF613BE-3092-4CF7-A9CC-E91AEC51EC0B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21702C38-4341-47EE-A524-761D169764DD}" type="sibTrans" cxnId="{5DF613BE-3092-4CF7-A9CC-E91AEC51EC0B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5EA6C18D-292D-467D-85CD-682DCFEBDBDE}">
      <dgm:prSet custT="1"/>
      <dgm:spPr/>
      <dgm:t>
        <a:bodyPr/>
        <a:lstStyle/>
        <a:p>
          <a:r>
            <a:rPr lang="ru-RU" sz="1200" b="1" dirty="0" smtClean="0">
              <a:solidFill>
                <a:schemeClr val="tx2"/>
              </a:solidFill>
            </a:rPr>
            <a:t> В ходе проверки выявлены западающие темы заданий В6, В8, В12, В13, В14: Умение выполнять действия с геометрическими фигурами, координатами, векторами; Умение выполнять действия с функциями; Умение использовать приобретенные знания и умения в практической деятельности и повседневной жизни; Умение строить и исследовать простейшие математические модели; Умения выполнять действия с функциями;</a:t>
          </a:r>
          <a:endParaRPr lang="ru-RU" sz="1200" b="1" dirty="0">
            <a:solidFill>
              <a:schemeClr val="tx2"/>
            </a:solidFill>
          </a:endParaRPr>
        </a:p>
      </dgm:t>
    </dgm:pt>
    <dgm:pt modelId="{73AD3FB6-A48D-4E71-9DE0-10BC9F8EFB51}" type="parTrans" cxnId="{79528962-8173-4856-A1A8-D2C5F870F3A7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9E8727A4-8680-483C-BDFC-2B3DBA40D1AE}" type="sibTrans" cxnId="{79528962-8173-4856-A1A8-D2C5F870F3A7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0921AE2B-2D40-4A59-AD93-CEDBB46C2D29}">
      <dgm:prSet/>
      <dgm:spPr/>
      <dgm:t>
        <a:bodyPr/>
        <a:lstStyle/>
        <a:p>
          <a:r>
            <a:rPr lang="ru-RU" b="1" dirty="0" smtClean="0">
              <a:solidFill>
                <a:schemeClr val="tx2"/>
              </a:solidFill>
            </a:rPr>
            <a:t>Одной из причин низкого выполнения в неблагополучном положении с геометрической подготовкой обучающихся, эти тестовые задачи изучаются в основной школе и в дальнейшем методы решения не систематизируются при </a:t>
          </a:r>
          <a:r>
            <a:rPr lang="ru-RU" b="1" smtClean="0">
              <a:solidFill>
                <a:schemeClr val="tx2"/>
              </a:solidFill>
            </a:rPr>
            <a:t>обобщающем повторении.</a:t>
          </a:r>
          <a:endParaRPr lang="ru-RU" b="1" dirty="0">
            <a:solidFill>
              <a:schemeClr val="tx2"/>
            </a:solidFill>
          </a:endParaRPr>
        </a:p>
      </dgm:t>
    </dgm:pt>
    <dgm:pt modelId="{8654849F-5425-4FE5-B24E-3D13E7D01492}" type="parTrans" cxnId="{ABD98E2E-B5AB-42FD-8580-902D10EE063D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C39AB7E8-F24E-453E-8A64-4260F658A030}" type="sibTrans" cxnId="{ABD98E2E-B5AB-42FD-8580-902D10EE063D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B643EE71-226F-4405-91C8-17AF3DB756FA}">
      <dgm:prSet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</a:rPr>
            <a:t>Процент не приступивших к выполнению заданий части С в 2012-2013 учебном году в сравнении с обучающимися 2011-2012 значительно сократился, доказывает активизацию работы </a:t>
          </a:r>
          <a:r>
            <a:rPr lang="ru-RU" sz="1600" b="1" smtClean="0">
              <a:solidFill>
                <a:schemeClr val="tx2"/>
              </a:solidFill>
            </a:rPr>
            <a:t>учителей математики.</a:t>
          </a:r>
          <a:endParaRPr lang="ru-RU" sz="1600" b="1" dirty="0">
            <a:solidFill>
              <a:schemeClr val="tx2"/>
            </a:solidFill>
          </a:endParaRPr>
        </a:p>
      </dgm:t>
    </dgm:pt>
    <dgm:pt modelId="{F7A821EF-DE71-4451-8635-B059EA41636E}" type="parTrans" cxnId="{C8F5FC88-7094-4641-9EDA-71560B04C425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238DEFE8-09B8-4427-B0BB-6D1C89EF3A79}" type="sibTrans" cxnId="{C8F5FC88-7094-4641-9EDA-71560B04C425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81BBF93C-9C28-4E3C-95A0-7F62748FB7C0}" type="pres">
      <dgm:prSet presAssocID="{A3AB3517-C5A5-47F2-A613-1EAE7B37B0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D299EE-C744-45A6-B8D1-7691C47D6F2F}" type="pres">
      <dgm:prSet presAssocID="{B643EE71-226F-4405-91C8-17AF3DB756FA}" presName="boxAndChildren" presStyleCnt="0"/>
      <dgm:spPr/>
    </dgm:pt>
    <dgm:pt modelId="{E06EDC1C-3DDC-41DB-B9B6-848FF0AAB508}" type="pres">
      <dgm:prSet presAssocID="{B643EE71-226F-4405-91C8-17AF3DB756FA}" presName="parentTextBox" presStyleLbl="node1" presStyleIdx="0" presStyleCnt="4"/>
      <dgm:spPr/>
      <dgm:t>
        <a:bodyPr/>
        <a:lstStyle/>
        <a:p>
          <a:endParaRPr lang="ru-RU"/>
        </a:p>
      </dgm:t>
    </dgm:pt>
    <dgm:pt modelId="{806FEC6C-4CF7-4A20-9DAD-A19220710E7F}" type="pres">
      <dgm:prSet presAssocID="{C39AB7E8-F24E-453E-8A64-4260F658A030}" presName="sp" presStyleCnt="0"/>
      <dgm:spPr/>
    </dgm:pt>
    <dgm:pt modelId="{F599EEFF-80F5-465A-B54E-2F3A18D7BDC1}" type="pres">
      <dgm:prSet presAssocID="{0921AE2B-2D40-4A59-AD93-CEDBB46C2D29}" presName="arrowAndChildren" presStyleCnt="0"/>
      <dgm:spPr/>
    </dgm:pt>
    <dgm:pt modelId="{3128DA96-E5B9-4186-BFCD-2F0F75BB5B6E}" type="pres">
      <dgm:prSet presAssocID="{0921AE2B-2D40-4A59-AD93-CEDBB46C2D29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B38F766F-D7DE-40AB-B8AB-23E0A6BB5AFD}" type="pres">
      <dgm:prSet presAssocID="{9E8727A4-8680-483C-BDFC-2B3DBA40D1AE}" presName="sp" presStyleCnt="0"/>
      <dgm:spPr/>
    </dgm:pt>
    <dgm:pt modelId="{FC78C8B9-07D8-4A9A-B6B7-433C34B8D907}" type="pres">
      <dgm:prSet presAssocID="{5EA6C18D-292D-467D-85CD-682DCFEBDBDE}" presName="arrowAndChildren" presStyleCnt="0"/>
      <dgm:spPr/>
    </dgm:pt>
    <dgm:pt modelId="{C9CE3B64-0A25-4AFD-8BD7-D8C040591ED3}" type="pres">
      <dgm:prSet presAssocID="{5EA6C18D-292D-467D-85CD-682DCFEBDBDE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913206FA-40DC-45F1-A9A2-E9914E0F73DE}" type="pres">
      <dgm:prSet presAssocID="{21702C38-4341-47EE-A524-761D169764DD}" presName="sp" presStyleCnt="0"/>
      <dgm:spPr/>
    </dgm:pt>
    <dgm:pt modelId="{97A4A633-ACE0-4D9A-B205-2FD27E43F0AC}" type="pres">
      <dgm:prSet presAssocID="{E2399CB0-4D60-456E-91BD-6129485DC8FE}" presName="arrowAndChildren" presStyleCnt="0"/>
      <dgm:spPr/>
    </dgm:pt>
    <dgm:pt modelId="{1143844E-39AD-4384-9483-879E57E6BB52}" type="pres">
      <dgm:prSet presAssocID="{E2399CB0-4D60-456E-91BD-6129485DC8FE}" presName="parentTextArrow" presStyleLbl="node1" presStyleIdx="3" presStyleCnt="4" custLinFactNeighborX="-39" custLinFactNeighborY="3446"/>
      <dgm:spPr/>
      <dgm:t>
        <a:bodyPr/>
        <a:lstStyle/>
        <a:p>
          <a:endParaRPr lang="ru-RU"/>
        </a:p>
      </dgm:t>
    </dgm:pt>
  </dgm:ptLst>
  <dgm:cxnLst>
    <dgm:cxn modelId="{5391C8B5-FFE0-4A4E-B034-8E090484EA99}" type="presOf" srcId="{5EA6C18D-292D-467D-85CD-682DCFEBDBDE}" destId="{C9CE3B64-0A25-4AFD-8BD7-D8C040591ED3}" srcOrd="0" destOrd="0" presId="urn:microsoft.com/office/officeart/2005/8/layout/process4"/>
    <dgm:cxn modelId="{BFDA7B6A-9EF1-4689-84E7-5FB711BADB30}" type="presOf" srcId="{A3AB3517-C5A5-47F2-A613-1EAE7B37B049}" destId="{81BBF93C-9C28-4E3C-95A0-7F62748FB7C0}" srcOrd="0" destOrd="0" presId="urn:microsoft.com/office/officeart/2005/8/layout/process4"/>
    <dgm:cxn modelId="{5DF613BE-3092-4CF7-A9CC-E91AEC51EC0B}" srcId="{A3AB3517-C5A5-47F2-A613-1EAE7B37B049}" destId="{E2399CB0-4D60-456E-91BD-6129485DC8FE}" srcOrd="0" destOrd="0" parTransId="{E626FB0C-208B-4F6E-8A74-DF78ED4F9E94}" sibTransId="{21702C38-4341-47EE-A524-761D169764DD}"/>
    <dgm:cxn modelId="{ABD98E2E-B5AB-42FD-8580-902D10EE063D}" srcId="{A3AB3517-C5A5-47F2-A613-1EAE7B37B049}" destId="{0921AE2B-2D40-4A59-AD93-CEDBB46C2D29}" srcOrd="2" destOrd="0" parTransId="{8654849F-5425-4FE5-B24E-3D13E7D01492}" sibTransId="{C39AB7E8-F24E-453E-8A64-4260F658A030}"/>
    <dgm:cxn modelId="{79528962-8173-4856-A1A8-D2C5F870F3A7}" srcId="{A3AB3517-C5A5-47F2-A613-1EAE7B37B049}" destId="{5EA6C18D-292D-467D-85CD-682DCFEBDBDE}" srcOrd="1" destOrd="0" parTransId="{73AD3FB6-A48D-4E71-9DE0-10BC9F8EFB51}" sibTransId="{9E8727A4-8680-483C-BDFC-2B3DBA40D1AE}"/>
    <dgm:cxn modelId="{41EFF0EA-6EAD-4EC8-BFD3-533D01AE4A1F}" type="presOf" srcId="{0921AE2B-2D40-4A59-AD93-CEDBB46C2D29}" destId="{3128DA96-E5B9-4186-BFCD-2F0F75BB5B6E}" srcOrd="0" destOrd="0" presId="urn:microsoft.com/office/officeart/2005/8/layout/process4"/>
    <dgm:cxn modelId="{C8F5FC88-7094-4641-9EDA-71560B04C425}" srcId="{A3AB3517-C5A5-47F2-A613-1EAE7B37B049}" destId="{B643EE71-226F-4405-91C8-17AF3DB756FA}" srcOrd="3" destOrd="0" parTransId="{F7A821EF-DE71-4451-8635-B059EA41636E}" sibTransId="{238DEFE8-09B8-4427-B0BB-6D1C89EF3A79}"/>
    <dgm:cxn modelId="{ACF2AB3E-F8F6-4B0D-97E2-E173B9E91909}" type="presOf" srcId="{E2399CB0-4D60-456E-91BD-6129485DC8FE}" destId="{1143844E-39AD-4384-9483-879E57E6BB52}" srcOrd="0" destOrd="0" presId="urn:microsoft.com/office/officeart/2005/8/layout/process4"/>
    <dgm:cxn modelId="{BE2924FA-CA37-409E-BBCA-182919211A5C}" type="presOf" srcId="{B643EE71-226F-4405-91C8-17AF3DB756FA}" destId="{E06EDC1C-3DDC-41DB-B9B6-848FF0AAB508}" srcOrd="0" destOrd="0" presId="urn:microsoft.com/office/officeart/2005/8/layout/process4"/>
    <dgm:cxn modelId="{C8DC7F34-7BEA-4C4E-B336-7C8CE9B888D1}" type="presParOf" srcId="{81BBF93C-9C28-4E3C-95A0-7F62748FB7C0}" destId="{5BD299EE-C744-45A6-B8D1-7691C47D6F2F}" srcOrd="0" destOrd="0" presId="urn:microsoft.com/office/officeart/2005/8/layout/process4"/>
    <dgm:cxn modelId="{44372B3E-A44F-451E-8393-B212ADA33261}" type="presParOf" srcId="{5BD299EE-C744-45A6-B8D1-7691C47D6F2F}" destId="{E06EDC1C-3DDC-41DB-B9B6-848FF0AAB508}" srcOrd="0" destOrd="0" presId="urn:microsoft.com/office/officeart/2005/8/layout/process4"/>
    <dgm:cxn modelId="{E96090A1-BBB8-411D-8BC7-16A8B0D36AB1}" type="presParOf" srcId="{81BBF93C-9C28-4E3C-95A0-7F62748FB7C0}" destId="{806FEC6C-4CF7-4A20-9DAD-A19220710E7F}" srcOrd="1" destOrd="0" presId="urn:microsoft.com/office/officeart/2005/8/layout/process4"/>
    <dgm:cxn modelId="{B516BC8E-3E89-4083-B45A-709AD6E90DF7}" type="presParOf" srcId="{81BBF93C-9C28-4E3C-95A0-7F62748FB7C0}" destId="{F599EEFF-80F5-465A-B54E-2F3A18D7BDC1}" srcOrd="2" destOrd="0" presId="urn:microsoft.com/office/officeart/2005/8/layout/process4"/>
    <dgm:cxn modelId="{703E4AD7-DF3E-477D-B269-0D631159CED5}" type="presParOf" srcId="{F599EEFF-80F5-465A-B54E-2F3A18D7BDC1}" destId="{3128DA96-E5B9-4186-BFCD-2F0F75BB5B6E}" srcOrd="0" destOrd="0" presId="urn:microsoft.com/office/officeart/2005/8/layout/process4"/>
    <dgm:cxn modelId="{32D1E353-B51D-4BE3-9506-2DDCACD6A569}" type="presParOf" srcId="{81BBF93C-9C28-4E3C-95A0-7F62748FB7C0}" destId="{B38F766F-D7DE-40AB-B8AB-23E0A6BB5AFD}" srcOrd="3" destOrd="0" presId="urn:microsoft.com/office/officeart/2005/8/layout/process4"/>
    <dgm:cxn modelId="{5AC2F841-BA38-4598-B6BF-EFE345D25468}" type="presParOf" srcId="{81BBF93C-9C28-4E3C-95A0-7F62748FB7C0}" destId="{FC78C8B9-07D8-4A9A-B6B7-433C34B8D907}" srcOrd="4" destOrd="0" presId="urn:microsoft.com/office/officeart/2005/8/layout/process4"/>
    <dgm:cxn modelId="{D4E9F041-0548-4EB0-8C27-1EA393E867DF}" type="presParOf" srcId="{FC78C8B9-07D8-4A9A-B6B7-433C34B8D907}" destId="{C9CE3B64-0A25-4AFD-8BD7-D8C040591ED3}" srcOrd="0" destOrd="0" presId="urn:microsoft.com/office/officeart/2005/8/layout/process4"/>
    <dgm:cxn modelId="{44204328-9C48-4BA1-9265-C5C7DF8A54F5}" type="presParOf" srcId="{81BBF93C-9C28-4E3C-95A0-7F62748FB7C0}" destId="{913206FA-40DC-45F1-A9A2-E9914E0F73DE}" srcOrd="5" destOrd="0" presId="urn:microsoft.com/office/officeart/2005/8/layout/process4"/>
    <dgm:cxn modelId="{DE657964-A78C-4DEE-BAF0-17BDFB2CA9B6}" type="presParOf" srcId="{81BBF93C-9C28-4E3C-95A0-7F62748FB7C0}" destId="{97A4A633-ACE0-4D9A-B205-2FD27E43F0AC}" srcOrd="6" destOrd="0" presId="urn:microsoft.com/office/officeart/2005/8/layout/process4"/>
    <dgm:cxn modelId="{4156D463-B99B-4771-8B7C-B13802719078}" type="presParOf" srcId="{97A4A633-ACE0-4D9A-B205-2FD27E43F0AC}" destId="{1143844E-39AD-4384-9483-879E57E6BB5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D119474-A3C3-4A93-ADD4-FF24E3B8E3A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16FADF-8CB8-41BA-A0E3-5A5B9F5F7C07}">
      <dgm:prSet phldrT="[Текст]" custT="1"/>
      <dgm:spPr/>
      <dgm:t>
        <a:bodyPr/>
        <a:lstStyle/>
        <a:p>
          <a:pPr algn="just"/>
          <a:r>
            <a:rPr lang="ru-RU" sz="1200" b="1" dirty="0" smtClean="0">
              <a:solidFill>
                <a:schemeClr val="tx1"/>
              </a:solidFill>
            </a:rPr>
            <a:t>Руководителям общеобразовательных учреждений и руководителям ММО учителей математики проанализировать полученные результаты на заседаниях МО, совещаниях, специализированных семинарах.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Держать на личном контроле подготовку к ЕГЭ по математике обучающихся 11 классов.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Разместить на сайте своей школы план работы со слабыми обучающимися по подготовке к ЕГЭ по математике.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Учителям математики с целью повышения качества знаний осуществлять индивидуальную работу со способными и слабо успевающими учениками на индивидуальных консультациях и дополнительных занятиях. 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2.1. Учителям математики необходимо изучить спецификации, кодификаторы, демоверсии 2013 года по математике и довести до обучающихся данную информацию.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2.2. Учителям математики провести учебу с выпускниками 11-х классов по правильному заполнению бланков регистрации.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2.2. Учителям математики необходимо осуществлять специальную подготовку учащихся к экзамену. Формировать умение работать с различными типами тестовых заданий и заполнять бланки ответов, учить планировать время работы над различными частями экзамена, учитывая особенности экзаменационной работы и системы оценивания, особое внимание уделить на оценивание заданий части С; Настроить обучающихся на максимальное выполнение заданий части С.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2.3. Учителям математики необходимо в процессе обучения уделять больше внимание развитию самостоятельности и творческого мышления учащихся, как за счет грамотного подбора нестандартных заданий, при решении которых проявляются определенные «методически заложенные» трудности и предполагающие возможность неоднозначного решения, так и за счет увеличения активных форм, методов и приемов обучения. 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3. Школьным психологам, учитывая возрастные особенности обучающихся 11 классов провести работу по психолого-педагогической подготовке обучающихся к сдаче ЕГЭ по математике;</a:t>
          </a:r>
        </a:p>
        <a:p>
          <a:pPr algn="just"/>
          <a:r>
            <a:rPr lang="ru-RU" sz="1200" b="1" dirty="0" smtClean="0">
              <a:solidFill>
                <a:schemeClr val="tx1"/>
              </a:solidFill>
            </a:rPr>
            <a:t>Подготовить памятки психологической готовности к выпускным экзаменам для выпускников 11-х классов;</a:t>
          </a:r>
          <a:endParaRPr lang="ru-RU" sz="1200" b="1" dirty="0">
            <a:solidFill>
              <a:schemeClr val="tx1"/>
            </a:solidFill>
          </a:endParaRPr>
        </a:p>
      </dgm:t>
    </dgm:pt>
    <dgm:pt modelId="{9188BC6A-498C-440E-8001-D7190CB833C3}" type="parTrans" cxnId="{20C14161-6648-438B-9107-6C1247864502}">
      <dgm:prSet/>
      <dgm:spPr/>
      <dgm:t>
        <a:bodyPr/>
        <a:lstStyle/>
        <a:p>
          <a:endParaRPr lang="ru-RU"/>
        </a:p>
      </dgm:t>
    </dgm:pt>
    <dgm:pt modelId="{91A27AFB-BECD-4C67-A3A2-6E59ED9979E6}" type="sibTrans" cxnId="{20C14161-6648-438B-9107-6C1247864502}">
      <dgm:prSet/>
      <dgm:spPr/>
      <dgm:t>
        <a:bodyPr/>
        <a:lstStyle/>
        <a:p>
          <a:endParaRPr lang="ru-RU"/>
        </a:p>
      </dgm:t>
    </dgm:pt>
    <dgm:pt modelId="{202E2FEA-7B49-4BE7-86C6-C906F189F668}">
      <dgm:prSet phldrT="[Текст]" phldr="1"/>
      <dgm:spPr/>
      <dgm:t>
        <a:bodyPr/>
        <a:lstStyle/>
        <a:p>
          <a:endParaRPr lang="ru-RU"/>
        </a:p>
      </dgm:t>
    </dgm:pt>
    <dgm:pt modelId="{E6535701-8BAE-4233-9C81-1ACBCAE8DDDB}" type="parTrans" cxnId="{D6443D9F-C473-4F25-B5B2-053E552C0A06}">
      <dgm:prSet/>
      <dgm:spPr/>
      <dgm:t>
        <a:bodyPr/>
        <a:lstStyle/>
        <a:p>
          <a:endParaRPr lang="ru-RU"/>
        </a:p>
      </dgm:t>
    </dgm:pt>
    <dgm:pt modelId="{AA57709D-8DE0-41E5-8B34-149F9C7F2B3F}" type="sibTrans" cxnId="{D6443D9F-C473-4F25-B5B2-053E552C0A06}">
      <dgm:prSet/>
      <dgm:spPr/>
      <dgm:t>
        <a:bodyPr/>
        <a:lstStyle/>
        <a:p>
          <a:endParaRPr lang="ru-RU"/>
        </a:p>
      </dgm:t>
    </dgm:pt>
    <dgm:pt modelId="{53FEB0F8-6DED-4A6C-84D2-ADB66F8054F6}" type="pres">
      <dgm:prSet presAssocID="{7D119474-A3C3-4A93-ADD4-FF24E3B8E3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8A273C-9F73-4572-B38D-D2319940D095}" type="pres">
      <dgm:prSet presAssocID="{7F16FADF-8CB8-41BA-A0E3-5A5B9F5F7C07}" presName="parentText" presStyleLbl="node1" presStyleIdx="0" presStyleCnt="1" custScaleY="3845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844C2-1B8D-4921-AB83-DBDDF26F8B75}" type="pres">
      <dgm:prSet presAssocID="{7F16FADF-8CB8-41BA-A0E3-5A5B9F5F7C0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6C1F6-84CF-4FB3-BB67-5EDD46C779C8}" type="presOf" srcId="{7F16FADF-8CB8-41BA-A0E3-5A5B9F5F7C07}" destId="{838A273C-9F73-4572-B38D-D2319940D095}" srcOrd="0" destOrd="0" presId="urn:microsoft.com/office/officeart/2005/8/layout/vList2"/>
    <dgm:cxn modelId="{DF9CFF84-CFF1-43F4-8701-EF7989462CB4}" type="presOf" srcId="{7D119474-A3C3-4A93-ADD4-FF24E3B8E3AA}" destId="{53FEB0F8-6DED-4A6C-84D2-ADB66F8054F6}" srcOrd="0" destOrd="0" presId="urn:microsoft.com/office/officeart/2005/8/layout/vList2"/>
    <dgm:cxn modelId="{E101F7C3-EC24-40D9-80B9-0FD13F4ACB05}" type="presOf" srcId="{202E2FEA-7B49-4BE7-86C6-C906F189F668}" destId="{13E844C2-1B8D-4921-AB83-DBDDF26F8B75}" srcOrd="0" destOrd="0" presId="urn:microsoft.com/office/officeart/2005/8/layout/vList2"/>
    <dgm:cxn modelId="{D6443D9F-C473-4F25-B5B2-053E552C0A06}" srcId="{7F16FADF-8CB8-41BA-A0E3-5A5B9F5F7C07}" destId="{202E2FEA-7B49-4BE7-86C6-C906F189F668}" srcOrd="0" destOrd="0" parTransId="{E6535701-8BAE-4233-9C81-1ACBCAE8DDDB}" sibTransId="{AA57709D-8DE0-41E5-8B34-149F9C7F2B3F}"/>
    <dgm:cxn modelId="{20C14161-6648-438B-9107-6C1247864502}" srcId="{7D119474-A3C3-4A93-ADD4-FF24E3B8E3AA}" destId="{7F16FADF-8CB8-41BA-A0E3-5A5B9F5F7C07}" srcOrd="0" destOrd="0" parTransId="{9188BC6A-498C-440E-8001-D7190CB833C3}" sibTransId="{91A27AFB-BECD-4C67-A3A2-6E59ED9979E6}"/>
    <dgm:cxn modelId="{29D025F3-CF6D-4D33-B268-57543188E8A6}" type="presParOf" srcId="{53FEB0F8-6DED-4A6C-84D2-ADB66F8054F6}" destId="{838A273C-9F73-4572-B38D-D2319940D095}" srcOrd="0" destOrd="0" presId="urn:microsoft.com/office/officeart/2005/8/layout/vList2"/>
    <dgm:cxn modelId="{57F855DE-7995-4148-83CA-52D6FACAC9FE}" type="presParOf" srcId="{53FEB0F8-6DED-4A6C-84D2-ADB66F8054F6}" destId="{13E844C2-1B8D-4921-AB83-DBDDF26F8B7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E6C288-7948-43E9-91A1-B4D5585068F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45527C-FFF8-4676-AF6E-7D03FA0E6540}">
      <dgm:prSet phldrT="[Текст]"/>
      <dgm:spPr/>
      <dgm:t>
        <a:bodyPr/>
        <a:lstStyle/>
        <a:p>
          <a:r>
            <a:rPr lang="ru-RU" dirty="0" smtClean="0"/>
            <a:t>Первичный – 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7,9</a:t>
          </a:r>
          <a:r>
            <a:rPr lang="ru-RU" dirty="0" smtClean="0"/>
            <a:t>, </a:t>
          </a:r>
        </a:p>
        <a:p>
          <a:r>
            <a:rPr lang="ru-RU" dirty="0" smtClean="0"/>
            <a:t>Тестовый - 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35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6604A8DB-FF6A-43EA-9071-89EB7677FA2E}" type="parTrans" cxnId="{073DAA8C-316F-4532-AE68-17E9473DC0EA}">
      <dgm:prSet/>
      <dgm:spPr/>
      <dgm:t>
        <a:bodyPr/>
        <a:lstStyle/>
        <a:p>
          <a:endParaRPr lang="ru-RU"/>
        </a:p>
      </dgm:t>
    </dgm:pt>
    <dgm:pt modelId="{545C5432-A9BF-496A-930D-CDC5C64DBF23}" type="sibTrans" cxnId="{073DAA8C-316F-4532-AE68-17E9473DC0EA}">
      <dgm:prSet/>
      <dgm:spPr/>
      <dgm:t>
        <a:bodyPr/>
        <a:lstStyle/>
        <a:p>
          <a:endParaRPr lang="ru-RU"/>
        </a:p>
      </dgm:t>
    </dgm:pt>
    <dgm:pt modelId="{96808E84-CA9F-4344-98DD-0E7D802F358B}">
      <dgm:prSet phldrT="[Текст]"/>
      <dgm:spPr/>
      <dgm:t>
        <a:bodyPr/>
        <a:lstStyle/>
        <a:p>
          <a:pPr algn="ctr"/>
          <a:r>
            <a:rPr lang="ru-RU" dirty="0" smtClean="0"/>
            <a:t>Средний тестовый балл пробного ЕГЭ </a:t>
          </a:r>
          <a:r>
            <a:rPr lang="ru-RU" smtClean="0"/>
            <a:t>от 06.12.2011 г. </a:t>
          </a:r>
          <a:r>
            <a:rPr lang="ru-RU" dirty="0" smtClean="0"/>
            <a:t>- 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34,5</a:t>
          </a:r>
          <a:r>
            <a:rPr lang="ru-RU" dirty="0" smtClean="0"/>
            <a:t> </a:t>
          </a:r>
          <a:r>
            <a:rPr lang="ru-RU" u="sng" dirty="0" smtClean="0"/>
            <a:t>(</a:t>
          </a:r>
          <a:r>
            <a:rPr lang="ru-RU" b="1" u="sng" dirty="0" smtClean="0">
              <a:solidFill>
                <a:srgbClr val="C00000"/>
              </a:solidFill>
            </a:rPr>
            <a:t>+ 0,5</a:t>
          </a:r>
          <a:r>
            <a:rPr lang="ru-RU" u="sng" dirty="0" smtClean="0"/>
            <a:t>)</a:t>
          </a:r>
          <a:endParaRPr lang="ru-RU" dirty="0"/>
        </a:p>
      </dgm:t>
    </dgm:pt>
    <dgm:pt modelId="{A2533D30-042C-4397-BDBA-C6E18CF3F597}" type="parTrans" cxnId="{41B11CE3-95B6-459E-8DFF-F036EF9C274B}">
      <dgm:prSet/>
      <dgm:spPr/>
      <dgm:t>
        <a:bodyPr/>
        <a:lstStyle/>
        <a:p>
          <a:endParaRPr lang="ru-RU"/>
        </a:p>
      </dgm:t>
    </dgm:pt>
    <dgm:pt modelId="{B2F6EA05-E3E9-4FB8-848D-89D0F79C8C63}" type="sibTrans" cxnId="{41B11CE3-95B6-459E-8DFF-F036EF9C274B}">
      <dgm:prSet/>
      <dgm:spPr/>
      <dgm:t>
        <a:bodyPr/>
        <a:lstStyle/>
        <a:p>
          <a:endParaRPr lang="ru-RU"/>
        </a:p>
      </dgm:t>
    </dgm:pt>
    <dgm:pt modelId="{E00A319B-AFC8-44C7-925B-94A93A54E034}" type="pres">
      <dgm:prSet presAssocID="{D6E6C288-7948-43E9-91A1-B4D5585068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D9D701-1EE9-4454-A657-12C5EE0504C6}" type="pres">
      <dgm:prSet presAssocID="{5245527C-FFF8-4676-AF6E-7D03FA0E6540}" presName="parentText" presStyleLbl="node1" presStyleIdx="0" presStyleCnt="2" custLinFactNeighborX="-873" custLinFactNeighborY="-828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A3320-8F07-4623-88D5-E616655F1361}" type="pres">
      <dgm:prSet presAssocID="{545C5432-A9BF-496A-930D-CDC5C64DBF23}" presName="spacer" presStyleCnt="0"/>
      <dgm:spPr/>
      <dgm:t>
        <a:bodyPr/>
        <a:lstStyle/>
        <a:p>
          <a:endParaRPr lang="ru-RU"/>
        </a:p>
      </dgm:t>
    </dgm:pt>
    <dgm:pt modelId="{DAAE12DA-25F2-4CD4-AE8E-954AD66770AF}" type="pres">
      <dgm:prSet presAssocID="{96808E84-CA9F-4344-98DD-0E7D802F358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F6EB1D-14F4-4C7D-898E-3DA4AB50E11F}" type="presOf" srcId="{5245527C-FFF8-4676-AF6E-7D03FA0E6540}" destId="{AED9D701-1EE9-4454-A657-12C5EE0504C6}" srcOrd="0" destOrd="0" presId="urn:microsoft.com/office/officeart/2005/8/layout/vList2"/>
    <dgm:cxn modelId="{41B11CE3-95B6-459E-8DFF-F036EF9C274B}" srcId="{D6E6C288-7948-43E9-91A1-B4D5585068F6}" destId="{96808E84-CA9F-4344-98DD-0E7D802F358B}" srcOrd="1" destOrd="0" parTransId="{A2533D30-042C-4397-BDBA-C6E18CF3F597}" sibTransId="{B2F6EA05-E3E9-4FB8-848D-89D0F79C8C63}"/>
    <dgm:cxn modelId="{077E1DFA-3D0E-4D47-B298-3886552C0E43}" type="presOf" srcId="{D6E6C288-7948-43E9-91A1-B4D5585068F6}" destId="{E00A319B-AFC8-44C7-925B-94A93A54E034}" srcOrd="0" destOrd="0" presId="urn:microsoft.com/office/officeart/2005/8/layout/vList2"/>
    <dgm:cxn modelId="{993F412D-DA1C-40D9-9BAC-2165CA5D1667}" type="presOf" srcId="{96808E84-CA9F-4344-98DD-0E7D802F358B}" destId="{DAAE12DA-25F2-4CD4-AE8E-954AD66770AF}" srcOrd="0" destOrd="0" presId="urn:microsoft.com/office/officeart/2005/8/layout/vList2"/>
    <dgm:cxn modelId="{073DAA8C-316F-4532-AE68-17E9473DC0EA}" srcId="{D6E6C288-7948-43E9-91A1-B4D5585068F6}" destId="{5245527C-FFF8-4676-AF6E-7D03FA0E6540}" srcOrd="0" destOrd="0" parTransId="{6604A8DB-FF6A-43EA-9071-89EB7677FA2E}" sibTransId="{545C5432-A9BF-496A-930D-CDC5C64DBF23}"/>
    <dgm:cxn modelId="{2EFC7FB3-A0AB-4C9B-9966-660B3EF308D4}" type="presParOf" srcId="{E00A319B-AFC8-44C7-925B-94A93A54E034}" destId="{AED9D701-1EE9-4454-A657-12C5EE0504C6}" srcOrd="0" destOrd="0" presId="urn:microsoft.com/office/officeart/2005/8/layout/vList2"/>
    <dgm:cxn modelId="{58038902-BBC6-4365-ADA8-918A54D19995}" type="presParOf" srcId="{E00A319B-AFC8-44C7-925B-94A93A54E034}" destId="{667A3320-8F07-4623-88D5-E616655F1361}" srcOrd="1" destOrd="0" presId="urn:microsoft.com/office/officeart/2005/8/layout/vList2"/>
    <dgm:cxn modelId="{3A4169DE-248C-4985-82DD-723E59B7A1D8}" type="presParOf" srcId="{E00A319B-AFC8-44C7-925B-94A93A54E034}" destId="{DAAE12DA-25F2-4CD4-AE8E-954AD66770A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958BE-E95E-4DEB-B252-E7934C893C6C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0C59EA-6DFA-4E66-9AC4-B1C9097FE914}">
      <dgm:prSet phldrT="[Текст]" custT="1"/>
      <dgm:spPr/>
      <dgm:t>
        <a:bodyPr/>
        <a:lstStyle/>
        <a:p>
          <a:r>
            <a:rPr lang="ru-RU" sz="4400" u="sng" dirty="0" smtClean="0"/>
            <a:t>5 первичных баллов = </a:t>
          </a:r>
          <a:br>
            <a:rPr lang="ru-RU" sz="4400" u="sng" dirty="0" smtClean="0"/>
          </a:br>
          <a:r>
            <a:rPr lang="ru-RU" sz="4400" u="sng" dirty="0" smtClean="0">
              <a:solidFill>
                <a:srgbClr val="C00000"/>
              </a:solidFill>
            </a:rPr>
            <a:t>24 тестовых баллов</a:t>
          </a:r>
          <a:endParaRPr lang="ru-RU" sz="4400" dirty="0">
            <a:solidFill>
              <a:srgbClr val="C00000"/>
            </a:solidFill>
          </a:endParaRPr>
        </a:p>
      </dgm:t>
    </dgm:pt>
    <dgm:pt modelId="{08FBAA74-110F-4E30-8254-8836B51716C2}" type="parTrans" cxnId="{1447E14F-F39B-4776-BAB9-FA63E876F436}">
      <dgm:prSet/>
      <dgm:spPr/>
      <dgm:t>
        <a:bodyPr/>
        <a:lstStyle/>
        <a:p>
          <a:endParaRPr lang="ru-RU"/>
        </a:p>
      </dgm:t>
    </dgm:pt>
    <dgm:pt modelId="{7E25A252-6971-4744-94CF-BC659755C85D}" type="sibTrans" cxnId="{1447E14F-F39B-4776-BAB9-FA63E876F436}">
      <dgm:prSet/>
      <dgm:spPr/>
      <dgm:t>
        <a:bodyPr/>
        <a:lstStyle/>
        <a:p>
          <a:endParaRPr lang="ru-RU"/>
        </a:p>
      </dgm:t>
    </dgm:pt>
    <dgm:pt modelId="{D907197E-5F7A-46EE-BF56-B3A27E7EBF7E}" type="pres">
      <dgm:prSet presAssocID="{FA7958BE-E95E-4DEB-B252-E7934C893C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486C0-773E-409B-91B6-6CCCB464CDB0}" type="pres">
      <dgm:prSet presAssocID="{9A0C59EA-6DFA-4E66-9AC4-B1C9097FE914}" presName="parentText" presStyleLbl="node1" presStyleIdx="0" presStyleCnt="1" custLinFactNeighborX="-39" custLinFactNeighborY="562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47E14F-F39B-4776-BAB9-FA63E876F436}" srcId="{FA7958BE-E95E-4DEB-B252-E7934C893C6C}" destId="{9A0C59EA-6DFA-4E66-9AC4-B1C9097FE914}" srcOrd="0" destOrd="0" parTransId="{08FBAA74-110F-4E30-8254-8836B51716C2}" sibTransId="{7E25A252-6971-4744-94CF-BC659755C85D}"/>
    <dgm:cxn modelId="{02920C43-5B02-4659-AB3A-55A6518A954A}" type="presOf" srcId="{FA7958BE-E95E-4DEB-B252-E7934C893C6C}" destId="{D907197E-5F7A-46EE-BF56-B3A27E7EBF7E}" srcOrd="0" destOrd="0" presId="urn:microsoft.com/office/officeart/2005/8/layout/vList2"/>
    <dgm:cxn modelId="{7BC6FFD1-BEDD-4A02-A130-9C852C5AB49E}" type="presOf" srcId="{9A0C59EA-6DFA-4E66-9AC4-B1C9097FE914}" destId="{007486C0-773E-409B-91B6-6CCCB464CDB0}" srcOrd="0" destOrd="0" presId="urn:microsoft.com/office/officeart/2005/8/layout/vList2"/>
    <dgm:cxn modelId="{95FDF060-93BF-4D9D-8134-7A46EF34A971}" type="presParOf" srcId="{D907197E-5F7A-46EE-BF56-B3A27E7EBF7E}" destId="{007486C0-773E-409B-91B6-6CCCB464CD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20AB2D-DD90-49DA-9641-877C500982FE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055C12-D5C3-4789-8585-BD5635442E0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лицей № 12</a:t>
          </a:r>
          <a:endParaRPr lang="ru-RU" b="1" dirty="0">
            <a:solidFill>
              <a:schemeClr val="tx1"/>
            </a:solidFill>
          </a:endParaRPr>
        </a:p>
      </dgm:t>
    </dgm:pt>
    <dgm:pt modelId="{557EF634-4535-4ED4-8550-92C373711312}" type="parTrans" cxnId="{9D21D258-6FDC-49CF-95AF-4869916D664D}">
      <dgm:prSet/>
      <dgm:spPr/>
      <dgm:t>
        <a:bodyPr/>
        <a:lstStyle/>
        <a:p>
          <a:endParaRPr lang="ru-RU"/>
        </a:p>
      </dgm:t>
    </dgm:pt>
    <dgm:pt modelId="{5DE15BA6-3A80-433B-915A-554118F11CE1}" type="sibTrans" cxnId="{9D21D258-6FDC-49CF-95AF-4869916D664D}">
      <dgm:prSet/>
      <dgm:spPr/>
      <dgm:t>
        <a:bodyPr/>
        <a:lstStyle/>
        <a:p>
          <a:endParaRPr lang="ru-RU"/>
        </a:p>
      </dgm:t>
    </dgm:pt>
    <dgm:pt modelId="{D3DF035C-A7AA-4B8F-BF13-0D6A0D147B4D}">
      <dgm:prSet phldrT="[Текст]" custT="1"/>
      <dgm:spPr/>
      <dgm:t>
        <a:bodyPr/>
        <a:lstStyle/>
        <a:p>
          <a:r>
            <a:rPr lang="ru-RU" sz="2400" dirty="0" err="1" smtClean="0"/>
            <a:t>Минибаева</a:t>
          </a:r>
          <a:r>
            <a:rPr lang="ru-RU" sz="2400" dirty="0" smtClean="0"/>
            <a:t> Лилия</a:t>
          </a:r>
          <a:br>
            <a:rPr lang="ru-RU" sz="2400" dirty="0" smtClean="0"/>
          </a:br>
          <a:r>
            <a:rPr lang="ru-RU" sz="2400" dirty="0" smtClean="0"/>
            <a:t>23 первичных </a:t>
          </a:r>
          <a:br>
            <a:rPr lang="ru-RU" sz="2400" dirty="0" smtClean="0"/>
          </a:br>
          <a:r>
            <a:rPr lang="ru-RU" sz="2400" dirty="0" smtClean="0"/>
            <a:t>81 тестовый</a:t>
          </a:r>
          <a:endParaRPr lang="ru-RU" sz="2400" dirty="0"/>
        </a:p>
      </dgm:t>
    </dgm:pt>
    <dgm:pt modelId="{6B1B142C-EB2D-474F-9763-FE989B4249FB}" type="parTrans" cxnId="{F726FD3E-FA16-445A-9F10-87141097742A}">
      <dgm:prSet/>
      <dgm:spPr/>
      <dgm:t>
        <a:bodyPr/>
        <a:lstStyle/>
        <a:p>
          <a:endParaRPr lang="ru-RU"/>
        </a:p>
      </dgm:t>
    </dgm:pt>
    <dgm:pt modelId="{CE77CC02-EE77-4B05-9117-3B5319E4E34F}" type="sibTrans" cxnId="{F726FD3E-FA16-445A-9F10-87141097742A}">
      <dgm:prSet/>
      <dgm:spPr/>
      <dgm:t>
        <a:bodyPr/>
        <a:lstStyle/>
        <a:p>
          <a:endParaRPr lang="ru-RU"/>
        </a:p>
      </dgm:t>
    </dgm:pt>
    <dgm:pt modelId="{56DF79AA-EC95-479A-828A-4E5CB6D641C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СОШ № 5</a:t>
          </a:r>
          <a:endParaRPr lang="ru-RU" b="1" dirty="0">
            <a:solidFill>
              <a:schemeClr val="tx1"/>
            </a:solidFill>
          </a:endParaRPr>
        </a:p>
      </dgm:t>
    </dgm:pt>
    <dgm:pt modelId="{E4C3A2C5-1ADF-48A4-928D-CFB29F270184}" type="parTrans" cxnId="{C36E14BD-66C0-43C2-9BAC-7F3542D4AA83}">
      <dgm:prSet/>
      <dgm:spPr/>
      <dgm:t>
        <a:bodyPr/>
        <a:lstStyle/>
        <a:p>
          <a:endParaRPr lang="ru-RU"/>
        </a:p>
      </dgm:t>
    </dgm:pt>
    <dgm:pt modelId="{3A6E98A0-6155-4765-959A-A892F3533754}" type="sibTrans" cxnId="{C36E14BD-66C0-43C2-9BAC-7F3542D4AA83}">
      <dgm:prSet/>
      <dgm:spPr/>
      <dgm:t>
        <a:bodyPr/>
        <a:lstStyle/>
        <a:p>
          <a:endParaRPr lang="ru-RU"/>
        </a:p>
      </dgm:t>
    </dgm:pt>
    <dgm:pt modelId="{9D1867BB-4FDE-4ED8-BF3F-D864AAA8A340}">
      <dgm:prSet phldrT="[Текст]" custT="1"/>
      <dgm:spPr/>
      <dgm:t>
        <a:bodyPr/>
        <a:lstStyle/>
        <a:p>
          <a:r>
            <a:rPr lang="ru-RU" sz="2400" dirty="0" err="1" smtClean="0"/>
            <a:t>Ахметжанова</a:t>
          </a:r>
          <a:r>
            <a:rPr lang="ru-RU" sz="2400" dirty="0" smtClean="0"/>
            <a:t> Вероника </a:t>
          </a:r>
          <a:br>
            <a:rPr lang="ru-RU" sz="2400" dirty="0" smtClean="0"/>
          </a:br>
          <a:r>
            <a:rPr lang="ru-RU" sz="2400" dirty="0" smtClean="0"/>
            <a:t>20 первичных </a:t>
          </a:r>
          <a:br>
            <a:rPr lang="ru-RU" sz="2400" dirty="0" smtClean="0"/>
          </a:br>
          <a:r>
            <a:rPr lang="ru-RU" sz="2400" dirty="0" smtClean="0"/>
            <a:t>74 тестовых</a:t>
          </a:r>
          <a:endParaRPr lang="ru-RU" sz="2400" dirty="0"/>
        </a:p>
      </dgm:t>
    </dgm:pt>
    <dgm:pt modelId="{3E02A602-ADCD-4613-A679-2480D61950C3}" type="parTrans" cxnId="{86FEA0FE-D429-4AC8-9ABE-3067926D557F}">
      <dgm:prSet/>
      <dgm:spPr/>
      <dgm:t>
        <a:bodyPr/>
        <a:lstStyle/>
        <a:p>
          <a:endParaRPr lang="ru-RU"/>
        </a:p>
      </dgm:t>
    </dgm:pt>
    <dgm:pt modelId="{C66374C6-7270-42E8-98A5-FB27FEA3F72F}" type="sibTrans" cxnId="{86FEA0FE-D429-4AC8-9ABE-3067926D557F}">
      <dgm:prSet/>
      <dgm:spPr/>
      <dgm:t>
        <a:bodyPr/>
        <a:lstStyle/>
        <a:p>
          <a:endParaRPr lang="ru-RU"/>
        </a:p>
      </dgm:t>
    </dgm:pt>
    <dgm:pt modelId="{3E70B100-B172-4C7C-A26C-8EA88753942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СОШ № 2</a:t>
          </a:r>
          <a:endParaRPr lang="ru-RU" b="1" dirty="0">
            <a:solidFill>
              <a:schemeClr val="tx1"/>
            </a:solidFill>
          </a:endParaRPr>
        </a:p>
      </dgm:t>
    </dgm:pt>
    <dgm:pt modelId="{47FAED8A-DAD2-46AC-8EEE-689672808637}" type="parTrans" cxnId="{8F6C592D-0B02-43B4-8AE8-89714BE19345}">
      <dgm:prSet/>
      <dgm:spPr/>
      <dgm:t>
        <a:bodyPr/>
        <a:lstStyle/>
        <a:p>
          <a:endParaRPr lang="ru-RU"/>
        </a:p>
      </dgm:t>
    </dgm:pt>
    <dgm:pt modelId="{31447DA8-66B4-4B00-81AC-111D1485B639}" type="sibTrans" cxnId="{8F6C592D-0B02-43B4-8AE8-89714BE19345}">
      <dgm:prSet/>
      <dgm:spPr/>
      <dgm:t>
        <a:bodyPr/>
        <a:lstStyle/>
        <a:p>
          <a:endParaRPr lang="ru-RU"/>
        </a:p>
      </dgm:t>
    </dgm:pt>
    <dgm:pt modelId="{2883BA3A-84BF-467F-B932-33585A62FA09}">
      <dgm:prSet phldrT="[Текст]" custT="1"/>
      <dgm:spPr/>
      <dgm:t>
        <a:bodyPr/>
        <a:lstStyle/>
        <a:p>
          <a:r>
            <a:rPr lang="ru-RU" sz="2400" dirty="0" err="1" smtClean="0"/>
            <a:t>Вердян</a:t>
          </a:r>
          <a:r>
            <a:rPr lang="ru-RU" sz="2400" dirty="0" smtClean="0"/>
            <a:t> Артур </a:t>
          </a:r>
          <a:br>
            <a:rPr lang="ru-RU" sz="2400" dirty="0" smtClean="0"/>
          </a:br>
          <a:r>
            <a:rPr lang="ru-RU" sz="2400" dirty="0" smtClean="0"/>
            <a:t>9 первичных </a:t>
          </a:r>
          <a:br>
            <a:rPr lang="ru-RU" sz="2400" dirty="0" smtClean="0"/>
          </a:br>
          <a:r>
            <a:rPr lang="ru-RU" sz="2400" smtClean="0"/>
            <a:t>72 тестовыхм</a:t>
          </a:r>
          <a:endParaRPr lang="ru-RU" sz="2400" dirty="0"/>
        </a:p>
      </dgm:t>
    </dgm:pt>
    <dgm:pt modelId="{899E6D61-4038-4D89-807B-2390C8694C0C}" type="parTrans" cxnId="{FAE0556B-4A61-446E-BC01-47527FA7C907}">
      <dgm:prSet/>
      <dgm:spPr/>
      <dgm:t>
        <a:bodyPr/>
        <a:lstStyle/>
        <a:p>
          <a:endParaRPr lang="ru-RU"/>
        </a:p>
      </dgm:t>
    </dgm:pt>
    <dgm:pt modelId="{D919C16B-77AE-4433-AD78-491656106828}" type="sibTrans" cxnId="{FAE0556B-4A61-446E-BC01-47527FA7C907}">
      <dgm:prSet/>
      <dgm:spPr/>
      <dgm:t>
        <a:bodyPr/>
        <a:lstStyle/>
        <a:p>
          <a:endParaRPr lang="ru-RU"/>
        </a:p>
      </dgm:t>
    </dgm:pt>
    <dgm:pt modelId="{FF108B0D-974C-4E14-8AF9-B5E66F365A0D}" type="pres">
      <dgm:prSet presAssocID="{AC20AB2D-DD90-49DA-9641-877C500982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E1090A-8F29-4421-B265-3F1AFD03077C}" type="pres">
      <dgm:prSet presAssocID="{B6055C12-D5C3-4789-8585-BD5635442E09}" presName="composite" presStyleCnt="0"/>
      <dgm:spPr/>
      <dgm:t>
        <a:bodyPr/>
        <a:lstStyle/>
        <a:p>
          <a:endParaRPr lang="ru-RU"/>
        </a:p>
      </dgm:t>
    </dgm:pt>
    <dgm:pt modelId="{8BF923C3-9A2A-436B-BECB-E91C8AB9F8AB}" type="pres">
      <dgm:prSet presAssocID="{B6055C12-D5C3-4789-8585-BD5635442E0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89AF7-EDD2-4502-8BFB-0B8D8D0997B0}" type="pres">
      <dgm:prSet presAssocID="{B6055C12-D5C3-4789-8585-BD5635442E0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51300-2254-4879-AB95-CB2AE69D3DE7}" type="pres">
      <dgm:prSet presAssocID="{5DE15BA6-3A80-433B-915A-554118F11CE1}" presName="sp" presStyleCnt="0"/>
      <dgm:spPr/>
      <dgm:t>
        <a:bodyPr/>
        <a:lstStyle/>
        <a:p>
          <a:endParaRPr lang="ru-RU"/>
        </a:p>
      </dgm:t>
    </dgm:pt>
    <dgm:pt modelId="{2AD6153B-8803-40B3-9A75-69008B7F1114}" type="pres">
      <dgm:prSet presAssocID="{56DF79AA-EC95-479A-828A-4E5CB6D641C2}" presName="composite" presStyleCnt="0"/>
      <dgm:spPr/>
      <dgm:t>
        <a:bodyPr/>
        <a:lstStyle/>
        <a:p>
          <a:endParaRPr lang="ru-RU"/>
        </a:p>
      </dgm:t>
    </dgm:pt>
    <dgm:pt modelId="{B9FE5824-F2EA-49EE-A38D-2F42EC332812}" type="pres">
      <dgm:prSet presAssocID="{56DF79AA-EC95-479A-828A-4E5CB6D641C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3E01F-9A2E-4694-9C05-87EAD993C4F5}" type="pres">
      <dgm:prSet presAssocID="{56DF79AA-EC95-479A-828A-4E5CB6D641C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9A261-573D-4AFB-A90B-7187BCACA900}" type="pres">
      <dgm:prSet presAssocID="{3A6E98A0-6155-4765-959A-A892F3533754}" presName="sp" presStyleCnt="0"/>
      <dgm:spPr/>
      <dgm:t>
        <a:bodyPr/>
        <a:lstStyle/>
        <a:p>
          <a:endParaRPr lang="ru-RU"/>
        </a:p>
      </dgm:t>
    </dgm:pt>
    <dgm:pt modelId="{FC8A20E5-38D6-453D-B080-7D12C51E0C0E}" type="pres">
      <dgm:prSet presAssocID="{3E70B100-B172-4C7C-A26C-8EA88753942C}" presName="composite" presStyleCnt="0"/>
      <dgm:spPr/>
      <dgm:t>
        <a:bodyPr/>
        <a:lstStyle/>
        <a:p>
          <a:endParaRPr lang="ru-RU"/>
        </a:p>
      </dgm:t>
    </dgm:pt>
    <dgm:pt modelId="{2FF07D8A-06D6-41CE-8EA0-822BD679B2B0}" type="pres">
      <dgm:prSet presAssocID="{3E70B100-B172-4C7C-A26C-8EA88753942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916DE-B097-438A-B607-3462EDDEA282}" type="pres">
      <dgm:prSet presAssocID="{3E70B100-B172-4C7C-A26C-8EA88753942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F9B78-DAF3-4B69-B67D-901C55D5CEFF}" type="presOf" srcId="{AC20AB2D-DD90-49DA-9641-877C500982FE}" destId="{FF108B0D-974C-4E14-8AF9-B5E66F365A0D}" srcOrd="0" destOrd="0" presId="urn:microsoft.com/office/officeart/2005/8/layout/chevron2"/>
    <dgm:cxn modelId="{A5F64A0F-9E89-4455-9496-5DC755BF82D9}" type="presOf" srcId="{D3DF035C-A7AA-4B8F-BF13-0D6A0D147B4D}" destId="{96F89AF7-EDD2-4502-8BFB-0B8D8D0997B0}" srcOrd="0" destOrd="0" presId="urn:microsoft.com/office/officeart/2005/8/layout/chevron2"/>
    <dgm:cxn modelId="{D682F014-5EF7-4300-9789-2D9E017DBB1A}" type="presOf" srcId="{9D1867BB-4FDE-4ED8-BF3F-D864AAA8A340}" destId="{EE33E01F-9A2E-4694-9C05-87EAD993C4F5}" srcOrd="0" destOrd="0" presId="urn:microsoft.com/office/officeart/2005/8/layout/chevron2"/>
    <dgm:cxn modelId="{25863131-3ABE-42C2-8697-79E36B51425D}" type="presOf" srcId="{B6055C12-D5C3-4789-8585-BD5635442E09}" destId="{8BF923C3-9A2A-436B-BECB-E91C8AB9F8AB}" srcOrd="0" destOrd="0" presId="urn:microsoft.com/office/officeart/2005/8/layout/chevron2"/>
    <dgm:cxn modelId="{9D21D258-6FDC-49CF-95AF-4869916D664D}" srcId="{AC20AB2D-DD90-49DA-9641-877C500982FE}" destId="{B6055C12-D5C3-4789-8585-BD5635442E09}" srcOrd="0" destOrd="0" parTransId="{557EF634-4535-4ED4-8550-92C373711312}" sibTransId="{5DE15BA6-3A80-433B-915A-554118F11CE1}"/>
    <dgm:cxn modelId="{F726FD3E-FA16-445A-9F10-87141097742A}" srcId="{B6055C12-D5C3-4789-8585-BD5635442E09}" destId="{D3DF035C-A7AA-4B8F-BF13-0D6A0D147B4D}" srcOrd="0" destOrd="0" parTransId="{6B1B142C-EB2D-474F-9763-FE989B4249FB}" sibTransId="{CE77CC02-EE77-4B05-9117-3B5319E4E34F}"/>
    <dgm:cxn modelId="{86FEA0FE-D429-4AC8-9ABE-3067926D557F}" srcId="{56DF79AA-EC95-479A-828A-4E5CB6D641C2}" destId="{9D1867BB-4FDE-4ED8-BF3F-D864AAA8A340}" srcOrd="0" destOrd="0" parTransId="{3E02A602-ADCD-4613-A679-2480D61950C3}" sibTransId="{C66374C6-7270-42E8-98A5-FB27FEA3F72F}"/>
    <dgm:cxn modelId="{5F0E6075-7254-4BDD-A566-8B76FECC0DA8}" type="presOf" srcId="{3E70B100-B172-4C7C-A26C-8EA88753942C}" destId="{2FF07D8A-06D6-41CE-8EA0-822BD679B2B0}" srcOrd="0" destOrd="0" presId="urn:microsoft.com/office/officeart/2005/8/layout/chevron2"/>
    <dgm:cxn modelId="{8F6C592D-0B02-43B4-8AE8-89714BE19345}" srcId="{AC20AB2D-DD90-49DA-9641-877C500982FE}" destId="{3E70B100-B172-4C7C-A26C-8EA88753942C}" srcOrd="2" destOrd="0" parTransId="{47FAED8A-DAD2-46AC-8EEE-689672808637}" sibTransId="{31447DA8-66B4-4B00-81AC-111D1485B639}"/>
    <dgm:cxn modelId="{C36E14BD-66C0-43C2-9BAC-7F3542D4AA83}" srcId="{AC20AB2D-DD90-49DA-9641-877C500982FE}" destId="{56DF79AA-EC95-479A-828A-4E5CB6D641C2}" srcOrd="1" destOrd="0" parTransId="{E4C3A2C5-1ADF-48A4-928D-CFB29F270184}" sibTransId="{3A6E98A0-6155-4765-959A-A892F3533754}"/>
    <dgm:cxn modelId="{FAE0556B-4A61-446E-BC01-47527FA7C907}" srcId="{3E70B100-B172-4C7C-A26C-8EA88753942C}" destId="{2883BA3A-84BF-467F-B932-33585A62FA09}" srcOrd="0" destOrd="0" parTransId="{899E6D61-4038-4D89-807B-2390C8694C0C}" sibTransId="{D919C16B-77AE-4433-AD78-491656106828}"/>
    <dgm:cxn modelId="{4302CFF0-B215-40C8-8C6F-12045E1A29E0}" type="presOf" srcId="{2883BA3A-84BF-467F-B932-33585A62FA09}" destId="{637916DE-B097-438A-B607-3462EDDEA282}" srcOrd="0" destOrd="0" presId="urn:microsoft.com/office/officeart/2005/8/layout/chevron2"/>
    <dgm:cxn modelId="{BC65E52A-21B0-4F78-AB10-2E55ED0D94E5}" type="presOf" srcId="{56DF79AA-EC95-479A-828A-4E5CB6D641C2}" destId="{B9FE5824-F2EA-49EE-A38D-2F42EC332812}" srcOrd="0" destOrd="0" presId="urn:microsoft.com/office/officeart/2005/8/layout/chevron2"/>
    <dgm:cxn modelId="{3D34403F-A30C-4393-88FE-4E9319C039CA}" type="presParOf" srcId="{FF108B0D-974C-4E14-8AF9-B5E66F365A0D}" destId="{99E1090A-8F29-4421-B265-3F1AFD03077C}" srcOrd="0" destOrd="0" presId="urn:microsoft.com/office/officeart/2005/8/layout/chevron2"/>
    <dgm:cxn modelId="{EA20F172-5782-4AA3-B280-68F5EBEA4D76}" type="presParOf" srcId="{99E1090A-8F29-4421-B265-3F1AFD03077C}" destId="{8BF923C3-9A2A-436B-BECB-E91C8AB9F8AB}" srcOrd="0" destOrd="0" presId="urn:microsoft.com/office/officeart/2005/8/layout/chevron2"/>
    <dgm:cxn modelId="{3577418F-EBC8-4091-A296-C947026CECDB}" type="presParOf" srcId="{99E1090A-8F29-4421-B265-3F1AFD03077C}" destId="{96F89AF7-EDD2-4502-8BFB-0B8D8D0997B0}" srcOrd="1" destOrd="0" presId="urn:microsoft.com/office/officeart/2005/8/layout/chevron2"/>
    <dgm:cxn modelId="{52AABFA7-DA29-45C8-B239-24419DF91A96}" type="presParOf" srcId="{FF108B0D-974C-4E14-8AF9-B5E66F365A0D}" destId="{ED851300-2254-4879-AB95-CB2AE69D3DE7}" srcOrd="1" destOrd="0" presId="urn:microsoft.com/office/officeart/2005/8/layout/chevron2"/>
    <dgm:cxn modelId="{0A853E31-91A4-47F1-9F1A-DA8662E58D96}" type="presParOf" srcId="{FF108B0D-974C-4E14-8AF9-B5E66F365A0D}" destId="{2AD6153B-8803-40B3-9A75-69008B7F1114}" srcOrd="2" destOrd="0" presId="urn:microsoft.com/office/officeart/2005/8/layout/chevron2"/>
    <dgm:cxn modelId="{A910C245-5978-4B7A-9097-E98D11A9D43E}" type="presParOf" srcId="{2AD6153B-8803-40B3-9A75-69008B7F1114}" destId="{B9FE5824-F2EA-49EE-A38D-2F42EC332812}" srcOrd="0" destOrd="0" presId="urn:microsoft.com/office/officeart/2005/8/layout/chevron2"/>
    <dgm:cxn modelId="{E65265B8-4497-4869-AE94-9130EED88201}" type="presParOf" srcId="{2AD6153B-8803-40B3-9A75-69008B7F1114}" destId="{EE33E01F-9A2E-4694-9C05-87EAD993C4F5}" srcOrd="1" destOrd="0" presId="urn:microsoft.com/office/officeart/2005/8/layout/chevron2"/>
    <dgm:cxn modelId="{7D06400B-8BCF-44D1-ADB7-406D77AB6142}" type="presParOf" srcId="{FF108B0D-974C-4E14-8AF9-B5E66F365A0D}" destId="{C4E9A261-573D-4AFB-A90B-7187BCACA900}" srcOrd="3" destOrd="0" presId="urn:microsoft.com/office/officeart/2005/8/layout/chevron2"/>
    <dgm:cxn modelId="{3A5C2260-EFF1-44A8-BD6F-3AE40C4C8535}" type="presParOf" srcId="{FF108B0D-974C-4E14-8AF9-B5E66F365A0D}" destId="{FC8A20E5-38D6-453D-B080-7D12C51E0C0E}" srcOrd="4" destOrd="0" presId="urn:microsoft.com/office/officeart/2005/8/layout/chevron2"/>
    <dgm:cxn modelId="{E3664092-BCCC-4BCB-B154-B29F7D3B2BD2}" type="presParOf" srcId="{FC8A20E5-38D6-453D-B080-7D12C51E0C0E}" destId="{2FF07D8A-06D6-41CE-8EA0-822BD679B2B0}" srcOrd="0" destOrd="0" presId="urn:microsoft.com/office/officeart/2005/8/layout/chevron2"/>
    <dgm:cxn modelId="{551036CA-91B6-4188-BA23-EC9DF7DDD702}" type="presParOf" srcId="{FC8A20E5-38D6-453D-B080-7D12C51E0C0E}" destId="{637916DE-B097-438A-B607-3462EDDEA28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A22D7B-94CF-4213-AEBA-739E2D26CAF8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99584F-8EDE-4151-ADD8-1628CE8EAFEB}">
      <dgm:prSet phldrT="[Текст]"/>
      <dgm:spPr/>
      <dgm:t>
        <a:bodyPr/>
        <a:lstStyle/>
        <a:p>
          <a:r>
            <a:rPr lang="ru-RU" dirty="0" smtClean="0"/>
            <a:t>8 учащихся сельских школ (15%)</a:t>
          </a:r>
          <a:endParaRPr lang="ru-RU" dirty="0"/>
        </a:p>
      </dgm:t>
    </dgm:pt>
    <dgm:pt modelId="{477E1017-48CE-4A2F-8AC5-B2EEA433854B}" type="parTrans" cxnId="{74E96733-E935-486E-9C1B-C58911435E12}">
      <dgm:prSet/>
      <dgm:spPr/>
      <dgm:t>
        <a:bodyPr/>
        <a:lstStyle/>
        <a:p>
          <a:endParaRPr lang="ru-RU"/>
        </a:p>
      </dgm:t>
    </dgm:pt>
    <dgm:pt modelId="{D08742A7-24ED-48F9-A9E5-B2C24EC0A223}" type="sibTrans" cxnId="{74E96733-E935-486E-9C1B-C58911435E12}">
      <dgm:prSet/>
      <dgm:spPr/>
      <dgm:t>
        <a:bodyPr/>
        <a:lstStyle/>
        <a:p>
          <a:endParaRPr lang="ru-RU"/>
        </a:p>
      </dgm:t>
    </dgm:pt>
    <dgm:pt modelId="{1C34176E-2A6C-46C2-9EA3-074ACC5B5B6C}">
      <dgm:prSet phldrT="[Текст]"/>
      <dgm:spPr/>
      <dgm:t>
        <a:bodyPr/>
        <a:lstStyle/>
        <a:p>
          <a:r>
            <a:rPr lang="ru-RU" dirty="0" smtClean="0"/>
            <a:t>32 учащихся городских школ (16,4%) </a:t>
          </a:r>
          <a:endParaRPr lang="ru-RU" dirty="0"/>
        </a:p>
      </dgm:t>
    </dgm:pt>
    <dgm:pt modelId="{EBE72990-680A-4BE6-A6DD-3F364D1C4246}" type="parTrans" cxnId="{780617D0-793C-4E9E-B132-2BA1405B5186}">
      <dgm:prSet/>
      <dgm:spPr/>
      <dgm:t>
        <a:bodyPr/>
        <a:lstStyle/>
        <a:p>
          <a:endParaRPr lang="ru-RU"/>
        </a:p>
      </dgm:t>
    </dgm:pt>
    <dgm:pt modelId="{6B27468E-686E-4FE9-AFBC-A05C3952EDCD}" type="sibTrans" cxnId="{780617D0-793C-4E9E-B132-2BA1405B5186}">
      <dgm:prSet/>
      <dgm:spPr/>
      <dgm:t>
        <a:bodyPr/>
        <a:lstStyle/>
        <a:p>
          <a:endParaRPr lang="ru-RU"/>
        </a:p>
      </dgm:t>
    </dgm:pt>
    <dgm:pt modelId="{A0A3F1A6-28C6-4698-B7A6-8DE245466F33}" type="pres">
      <dgm:prSet presAssocID="{87A22D7B-94CF-4213-AEBA-739E2D26CA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C03B3B-E824-405E-A47C-5EC0D859CF00}" type="pres">
      <dgm:prSet presAssocID="{F499584F-8EDE-4151-ADD8-1628CE8EAFE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D8C625-54FA-4449-9A16-A432A54CC773}" type="pres">
      <dgm:prSet presAssocID="{D08742A7-24ED-48F9-A9E5-B2C24EC0A223}" presName="spacer" presStyleCnt="0"/>
      <dgm:spPr/>
      <dgm:t>
        <a:bodyPr/>
        <a:lstStyle/>
        <a:p>
          <a:endParaRPr lang="ru-RU"/>
        </a:p>
      </dgm:t>
    </dgm:pt>
    <dgm:pt modelId="{908E4998-7BC9-4B28-AE48-8157AA084C27}" type="pres">
      <dgm:prSet presAssocID="{1C34176E-2A6C-46C2-9EA3-074ACC5B5B6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C5B991-F6F9-4C06-AA49-F2219619F68B}" type="presOf" srcId="{87A22D7B-94CF-4213-AEBA-739E2D26CAF8}" destId="{A0A3F1A6-28C6-4698-B7A6-8DE245466F33}" srcOrd="0" destOrd="0" presId="urn:microsoft.com/office/officeart/2005/8/layout/vList2"/>
    <dgm:cxn modelId="{74E96733-E935-486E-9C1B-C58911435E12}" srcId="{87A22D7B-94CF-4213-AEBA-739E2D26CAF8}" destId="{F499584F-8EDE-4151-ADD8-1628CE8EAFEB}" srcOrd="0" destOrd="0" parTransId="{477E1017-48CE-4A2F-8AC5-B2EEA433854B}" sibTransId="{D08742A7-24ED-48F9-A9E5-B2C24EC0A223}"/>
    <dgm:cxn modelId="{085F0CF7-142B-4C2F-85DC-2B5EF62EFF1F}" type="presOf" srcId="{1C34176E-2A6C-46C2-9EA3-074ACC5B5B6C}" destId="{908E4998-7BC9-4B28-AE48-8157AA084C27}" srcOrd="0" destOrd="0" presId="urn:microsoft.com/office/officeart/2005/8/layout/vList2"/>
    <dgm:cxn modelId="{780617D0-793C-4E9E-B132-2BA1405B5186}" srcId="{87A22D7B-94CF-4213-AEBA-739E2D26CAF8}" destId="{1C34176E-2A6C-46C2-9EA3-074ACC5B5B6C}" srcOrd="1" destOrd="0" parTransId="{EBE72990-680A-4BE6-A6DD-3F364D1C4246}" sibTransId="{6B27468E-686E-4FE9-AFBC-A05C3952EDCD}"/>
    <dgm:cxn modelId="{B62465C2-27B9-404C-81DF-C7B4DD551931}" type="presOf" srcId="{F499584F-8EDE-4151-ADD8-1628CE8EAFEB}" destId="{49C03B3B-E824-405E-A47C-5EC0D859CF00}" srcOrd="0" destOrd="0" presId="urn:microsoft.com/office/officeart/2005/8/layout/vList2"/>
    <dgm:cxn modelId="{9D3F005E-0BE5-4BA9-BBF7-5591E4FA655B}" type="presParOf" srcId="{A0A3F1A6-28C6-4698-B7A6-8DE245466F33}" destId="{49C03B3B-E824-405E-A47C-5EC0D859CF00}" srcOrd="0" destOrd="0" presId="urn:microsoft.com/office/officeart/2005/8/layout/vList2"/>
    <dgm:cxn modelId="{3ADCA2DC-5EB4-4D30-85CA-446FCC7C7099}" type="presParOf" srcId="{A0A3F1A6-28C6-4698-B7A6-8DE245466F33}" destId="{AFD8C625-54FA-4449-9A16-A432A54CC773}" srcOrd="1" destOrd="0" presId="urn:microsoft.com/office/officeart/2005/8/layout/vList2"/>
    <dgm:cxn modelId="{330F4D5E-C9DD-4CBD-9C50-6F3B1DDDDB95}" type="presParOf" srcId="{A0A3F1A6-28C6-4698-B7A6-8DE245466F33}" destId="{908E4998-7BC9-4B28-AE48-8157AA084C2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1190C1-B2ED-4C50-99C6-D3BEAB87C598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909A97-9DB3-47EB-AE60-6F44EF8C7D96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C00000"/>
              </a:solidFill>
            </a:rPr>
            <a:t>4 ученика</a:t>
          </a:r>
          <a:r>
            <a:rPr lang="ru-RU" dirty="0" smtClean="0">
              <a:solidFill>
                <a:srgbClr val="C00000"/>
              </a:solidFill>
            </a:rPr>
            <a:t> (</a:t>
          </a:r>
          <a:r>
            <a:rPr lang="ru-RU" b="1" dirty="0" smtClean="0">
              <a:solidFill>
                <a:srgbClr val="C00000"/>
              </a:solidFill>
            </a:rPr>
            <a:t>1,6 %)</a:t>
          </a:r>
        </a:p>
        <a:p>
          <a:pPr algn="l"/>
          <a:r>
            <a:rPr lang="ru-RU" dirty="0" smtClean="0"/>
            <a:t>	СОШ № 2 </a:t>
          </a:r>
        </a:p>
        <a:p>
          <a:pPr algn="l"/>
          <a:r>
            <a:rPr lang="ru-RU" dirty="0" smtClean="0"/>
            <a:t>	</a:t>
          </a:r>
          <a:r>
            <a:rPr lang="ru-RU" dirty="0" err="1" smtClean="0"/>
            <a:t>Тимяшевская</a:t>
          </a:r>
          <a:r>
            <a:rPr lang="ru-RU" dirty="0" smtClean="0"/>
            <a:t> СОШ </a:t>
          </a:r>
        </a:p>
        <a:p>
          <a:pPr algn="l"/>
          <a:r>
            <a:rPr lang="ru-RU" dirty="0" smtClean="0"/>
            <a:t>	лицей № 12 </a:t>
          </a:r>
        </a:p>
        <a:p>
          <a:pPr algn="l"/>
          <a:r>
            <a:rPr lang="ru-RU" dirty="0" smtClean="0"/>
            <a:t>	СОШ № 8</a:t>
          </a:r>
          <a:endParaRPr lang="ru-RU" dirty="0"/>
        </a:p>
      </dgm:t>
    </dgm:pt>
    <dgm:pt modelId="{E6E6736E-9F59-443A-996F-EF59009C4EE1}" type="parTrans" cxnId="{DAE05B34-546B-4F31-9D1C-4EA464275436}">
      <dgm:prSet/>
      <dgm:spPr/>
      <dgm:t>
        <a:bodyPr/>
        <a:lstStyle/>
        <a:p>
          <a:endParaRPr lang="ru-RU"/>
        </a:p>
      </dgm:t>
    </dgm:pt>
    <dgm:pt modelId="{7BB79ABE-63DA-4A69-8E8F-8C06510B3DCF}" type="sibTrans" cxnId="{DAE05B34-546B-4F31-9D1C-4EA464275436}">
      <dgm:prSet/>
      <dgm:spPr/>
      <dgm:t>
        <a:bodyPr/>
        <a:lstStyle/>
        <a:p>
          <a:endParaRPr lang="ru-RU"/>
        </a:p>
      </dgm:t>
    </dgm:pt>
    <dgm:pt modelId="{B61B6680-E1E3-42E7-9243-45B73221E1E0}" type="pres">
      <dgm:prSet presAssocID="{9F1190C1-B2ED-4C50-99C6-D3BEAB87C5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918561-3251-48C4-BB95-C337D41C85E3}" type="pres">
      <dgm:prSet presAssocID="{C1909A97-9DB3-47EB-AE60-6F44EF8C7D96}" presName="parentText" presStyleLbl="node1" presStyleIdx="0" presStyleCnt="1" custLinFactNeighborX="834" custLinFactNeighborY="367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4E1088-5EE3-4CB6-8ABA-CA96F4C20A2C}" type="presOf" srcId="{C1909A97-9DB3-47EB-AE60-6F44EF8C7D96}" destId="{F4918561-3251-48C4-BB95-C337D41C85E3}" srcOrd="0" destOrd="0" presId="urn:microsoft.com/office/officeart/2005/8/layout/vList2"/>
    <dgm:cxn modelId="{DAE05B34-546B-4F31-9D1C-4EA464275436}" srcId="{9F1190C1-B2ED-4C50-99C6-D3BEAB87C598}" destId="{C1909A97-9DB3-47EB-AE60-6F44EF8C7D96}" srcOrd="0" destOrd="0" parTransId="{E6E6736E-9F59-443A-996F-EF59009C4EE1}" sibTransId="{7BB79ABE-63DA-4A69-8E8F-8C06510B3DCF}"/>
    <dgm:cxn modelId="{0D6C3019-6D80-4C91-9453-88C60247D5BE}" type="presOf" srcId="{9F1190C1-B2ED-4C50-99C6-D3BEAB87C598}" destId="{B61B6680-E1E3-42E7-9243-45B73221E1E0}" srcOrd="0" destOrd="0" presId="urn:microsoft.com/office/officeart/2005/8/layout/vList2"/>
    <dgm:cxn modelId="{E323FE0E-60F5-4E1F-B224-330AE3777B35}" type="presParOf" srcId="{B61B6680-E1E3-42E7-9243-45B73221E1E0}" destId="{F4918561-3251-48C4-BB95-C337D41C85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7843A2-44D6-4598-BA74-A46F5DDEA38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E65221-EC2F-40A1-AEA7-2C820B28D455}">
      <dgm:prSet phldrT="[Текст]" custT="1"/>
      <dgm:spPr/>
      <dgm:t>
        <a:bodyPr/>
        <a:lstStyle/>
        <a:p>
          <a:r>
            <a:rPr lang="ru-RU" sz="3200" dirty="0" smtClean="0"/>
            <a:t>(городские школы –  </a:t>
          </a:r>
          <a:r>
            <a:rPr lang="ru-RU" sz="3200" dirty="0" smtClean="0">
              <a:solidFill>
                <a:srgbClr val="C00000"/>
              </a:solidFill>
            </a:rPr>
            <a:t>84 %</a:t>
          </a:r>
          <a:r>
            <a:rPr lang="ru-RU" sz="3200" dirty="0" smtClean="0"/>
            <a:t>, сельские школы – </a:t>
          </a:r>
          <a:r>
            <a:rPr lang="ru-RU" sz="3200" dirty="0" smtClean="0">
              <a:solidFill>
                <a:srgbClr val="C00000"/>
              </a:solidFill>
            </a:rPr>
            <a:t>84 %</a:t>
          </a:r>
          <a:r>
            <a:rPr lang="ru-RU" sz="3200" dirty="0" smtClean="0"/>
            <a:t>). </a:t>
          </a:r>
        </a:p>
        <a:p>
          <a:r>
            <a:rPr lang="ru-RU" sz="3200" dirty="0" smtClean="0"/>
            <a:t>В сравнении с пробным тестированием </a:t>
          </a:r>
          <a:r>
            <a:rPr lang="ru-RU" sz="3200" dirty="0" smtClean="0">
              <a:solidFill>
                <a:schemeClr val="accent4">
                  <a:lumMod val="50000"/>
                </a:schemeClr>
              </a:solidFill>
            </a:rPr>
            <a:t>от 06.12.2012 г</a:t>
          </a:r>
          <a:r>
            <a:rPr lang="ru-RU" sz="3200" dirty="0" smtClean="0"/>
            <a:t>. успеваемость по району =  </a:t>
          </a:r>
          <a:r>
            <a:rPr lang="ru-RU" sz="3200" b="1" dirty="0" smtClean="0">
              <a:solidFill>
                <a:srgbClr val="C00000"/>
              </a:solidFill>
            </a:rPr>
            <a:t>76 %</a:t>
          </a:r>
          <a:r>
            <a:rPr lang="ru-RU" sz="3200" b="1" dirty="0" smtClean="0"/>
            <a:t>.</a:t>
          </a:r>
          <a:r>
            <a:rPr lang="ru-RU" sz="3200" dirty="0" smtClean="0"/>
            <a:t> Разница </a:t>
          </a:r>
          <a:r>
            <a:rPr lang="ru-RU" sz="3200" b="1" u="sng" dirty="0" smtClean="0">
              <a:solidFill>
                <a:schemeClr val="accent3">
                  <a:lumMod val="50000"/>
                </a:schemeClr>
              </a:solidFill>
            </a:rPr>
            <a:t>+ 8%.</a:t>
          </a:r>
          <a:r>
            <a:rPr lang="ru-RU" sz="3200" dirty="0" smtClean="0">
              <a:solidFill>
                <a:schemeClr val="accent3">
                  <a:lumMod val="50000"/>
                </a:schemeClr>
              </a:solidFill>
            </a:rPr>
            <a:t> </a:t>
          </a:r>
          <a:endParaRPr lang="ru-RU" sz="3200" dirty="0">
            <a:solidFill>
              <a:schemeClr val="accent3">
                <a:lumMod val="50000"/>
              </a:schemeClr>
            </a:solidFill>
          </a:endParaRPr>
        </a:p>
      </dgm:t>
    </dgm:pt>
    <dgm:pt modelId="{BCE22F32-C96E-4F53-86FB-5765CADE9714}" type="parTrans" cxnId="{982C9005-8995-4F80-8867-97711D964E1D}">
      <dgm:prSet/>
      <dgm:spPr/>
      <dgm:t>
        <a:bodyPr/>
        <a:lstStyle/>
        <a:p>
          <a:endParaRPr lang="ru-RU"/>
        </a:p>
      </dgm:t>
    </dgm:pt>
    <dgm:pt modelId="{3E9D1B8B-8FD6-4EF3-BF5A-1F7D510BF332}" type="sibTrans" cxnId="{982C9005-8995-4F80-8867-97711D964E1D}">
      <dgm:prSet/>
      <dgm:spPr/>
      <dgm:t>
        <a:bodyPr/>
        <a:lstStyle/>
        <a:p>
          <a:endParaRPr lang="ru-RU"/>
        </a:p>
      </dgm:t>
    </dgm:pt>
    <dgm:pt modelId="{D29B2FA0-3476-4E49-8F1D-077198803B08}" type="pres">
      <dgm:prSet presAssocID="{167843A2-44D6-4598-BA74-A46F5DDEA3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666FFD-C8D3-4121-BA39-DAC0782C633D}" type="pres">
      <dgm:prSet presAssocID="{9FE65221-EC2F-40A1-AEA7-2C820B28D45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2C9005-8995-4F80-8867-97711D964E1D}" srcId="{167843A2-44D6-4598-BA74-A46F5DDEA386}" destId="{9FE65221-EC2F-40A1-AEA7-2C820B28D455}" srcOrd="0" destOrd="0" parTransId="{BCE22F32-C96E-4F53-86FB-5765CADE9714}" sibTransId="{3E9D1B8B-8FD6-4EF3-BF5A-1F7D510BF332}"/>
    <dgm:cxn modelId="{4971C348-41CC-481B-A0F1-F3F1E6A893A4}" type="presOf" srcId="{167843A2-44D6-4598-BA74-A46F5DDEA386}" destId="{D29B2FA0-3476-4E49-8F1D-077198803B08}" srcOrd="0" destOrd="0" presId="urn:microsoft.com/office/officeart/2005/8/layout/vList2"/>
    <dgm:cxn modelId="{D52698DC-C1F9-43F4-BB74-8AE54B7176CC}" type="presOf" srcId="{9FE65221-EC2F-40A1-AEA7-2C820B28D455}" destId="{66666FFD-C8D3-4121-BA39-DAC0782C633D}" srcOrd="0" destOrd="0" presId="urn:microsoft.com/office/officeart/2005/8/layout/vList2"/>
    <dgm:cxn modelId="{D2B0C055-66B1-4C55-A6AE-EFC64CDAF487}" type="presParOf" srcId="{D29B2FA0-3476-4E49-8F1D-077198803B08}" destId="{66666FFD-C8D3-4121-BA39-DAC0782C63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A6C2AD-B5F5-46A9-9093-16419926C47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A3B52D-E16E-49D0-8162-98640FA009A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- СОШ № 5 средний первичный балл – 9, что соответствует 39,1 тестовым баллам;</a:t>
          </a:r>
          <a:endParaRPr lang="ru-RU" dirty="0">
            <a:solidFill>
              <a:schemeClr val="tx1"/>
            </a:solidFill>
          </a:endParaRPr>
        </a:p>
      </dgm:t>
    </dgm:pt>
    <dgm:pt modelId="{79FE9399-FFB2-4E82-943B-854DF0346D82}" type="parTrans" cxnId="{4D580F8A-3C42-48E8-BB22-4CAD737606C7}">
      <dgm:prSet/>
      <dgm:spPr/>
      <dgm:t>
        <a:bodyPr/>
        <a:lstStyle/>
        <a:p>
          <a:endParaRPr lang="ru-RU"/>
        </a:p>
      </dgm:t>
    </dgm:pt>
    <dgm:pt modelId="{7C7FF996-7228-413F-AD96-47F76BDDCB2D}" type="sibTrans" cxnId="{4D580F8A-3C42-48E8-BB22-4CAD737606C7}">
      <dgm:prSet/>
      <dgm:spPr/>
      <dgm:t>
        <a:bodyPr/>
        <a:lstStyle/>
        <a:p>
          <a:endParaRPr lang="ru-RU"/>
        </a:p>
      </dgm:t>
    </dgm:pt>
    <dgm:pt modelId="{8DB3290A-98F0-4DA3-A2EE-3AF820854891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- лицей № 12 средний первичный балл – 8,7, что соответствует 38,2 тестовым баллам;</a:t>
          </a:r>
          <a:endParaRPr lang="ru-RU" dirty="0">
            <a:solidFill>
              <a:schemeClr val="tx1"/>
            </a:solidFill>
          </a:endParaRPr>
        </a:p>
      </dgm:t>
    </dgm:pt>
    <dgm:pt modelId="{31C16893-5010-4603-ABEE-54E0968DBE9D}" type="parTrans" cxnId="{22D7CBA2-6DB3-4C3A-9A9E-9AD2E80AF83D}">
      <dgm:prSet/>
      <dgm:spPr/>
      <dgm:t>
        <a:bodyPr/>
        <a:lstStyle/>
        <a:p>
          <a:endParaRPr lang="ru-RU"/>
        </a:p>
      </dgm:t>
    </dgm:pt>
    <dgm:pt modelId="{714B2390-DEBE-426C-B848-C9F27AB23337}" type="sibTrans" cxnId="{22D7CBA2-6DB3-4C3A-9A9E-9AD2E80AF83D}">
      <dgm:prSet/>
      <dgm:spPr/>
      <dgm:t>
        <a:bodyPr/>
        <a:lstStyle/>
        <a:p>
          <a:endParaRPr lang="ru-RU"/>
        </a:p>
      </dgm:t>
    </dgm:pt>
    <dgm:pt modelId="{C5137EFE-A91C-48E6-9678-0B8FC24BC010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- СОШ № 7 средний первичный балл – 8,6, что соответствует 38,1 тестовым баллам;</a:t>
          </a:r>
          <a:endParaRPr lang="ru-RU" dirty="0">
            <a:solidFill>
              <a:schemeClr val="tx1"/>
            </a:solidFill>
          </a:endParaRPr>
        </a:p>
      </dgm:t>
    </dgm:pt>
    <dgm:pt modelId="{F30EA200-7282-4864-A3B8-5104E72A8A3B}" type="parTrans" cxnId="{97E04B02-A165-4497-824C-40E950E2A7D5}">
      <dgm:prSet/>
      <dgm:spPr/>
      <dgm:t>
        <a:bodyPr/>
        <a:lstStyle/>
        <a:p>
          <a:endParaRPr lang="ru-RU"/>
        </a:p>
      </dgm:t>
    </dgm:pt>
    <dgm:pt modelId="{CA659CD3-A54B-4F66-9B11-0FDB8AD8444E}" type="sibTrans" cxnId="{97E04B02-A165-4497-824C-40E950E2A7D5}">
      <dgm:prSet/>
      <dgm:spPr/>
      <dgm:t>
        <a:bodyPr/>
        <a:lstStyle/>
        <a:p>
          <a:endParaRPr lang="ru-RU"/>
        </a:p>
      </dgm:t>
    </dgm:pt>
    <dgm:pt modelId="{1424C189-BAF3-4897-BFCF-5F1FCC17267C}" type="pres">
      <dgm:prSet presAssocID="{0AA6C2AD-B5F5-46A9-9093-16419926C4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6BF64D-3F35-45F2-9C1D-0C328B1FE623}" type="pres">
      <dgm:prSet presAssocID="{8CA3B52D-E16E-49D0-8162-98640FA009A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5E545-CFF0-47C9-B19D-68CB9F28B724}" type="pres">
      <dgm:prSet presAssocID="{7C7FF996-7228-413F-AD96-47F76BDDCB2D}" presName="spacer" presStyleCnt="0"/>
      <dgm:spPr/>
    </dgm:pt>
    <dgm:pt modelId="{15CAEF68-CD92-487A-842A-5A446FC7A28E}" type="pres">
      <dgm:prSet presAssocID="{8DB3290A-98F0-4DA3-A2EE-3AF82085489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68B67-30EA-4669-B172-7822A9AC7775}" type="pres">
      <dgm:prSet presAssocID="{714B2390-DEBE-426C-B848-C9F27AB23337}" presName="spacer" presStyleCnt="0"/>
      <dgm:spPr/>
    </dgm:pt>
    <dgm:pt modelId="{6C7EEB16-D145-45FF-97AB-6ACD48675EFC}" type="pres">
      <dgm:prSet presAssocID="{C5137EFE-A91C-48E6-9678-0B8FC24BC01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3F68B5-17D9-4BC3-9183-3AEBCEA6A6D6}" type="presOf" srcId="{8CA3B52D-E16E-49D0-8162-98640FA009AC}" destId="{DA6BF64D-3F35-45F2-9C1D-0C328B1FE623}" srcOrd="0" destOrd="0" presId="urn:microsoft.com/office/officeart/2005/8/layout/vList2"/>
    <dgm:cxn modelId="{22D7CBA2-6DB3-4C3A-9A9E-9AD2E80AF83D}" srcId="{0AA6C2AD-B5F5-46A9-9093-16419926C476}" destId="{8DB3290A-98F0-4DA3-A2EE-3AF820854891}" srcOrd="1" destOrd="0" parTransId="{31C16893-5010-4603-ABEE-54E0968DBE9D}" sibTransId="{714B2390-DEBE-426C-B848-C9F27AB23337}"/>
    <dgm:cxn modelId="{8C3CDD5F-B0A9-42A2-8411-9ED594865C20}" type="presOf" srcId="{0AA6C2AD-B5F5-46A9-9093-16419926C476}" destId="{1424C189-BAF3-4897-BFCF-5F1FCC17267C}" srcOrd="0" destOrd="0" presId="urn:microsoft.com/office/officeart/2005/8/layout/vList2"/>
    <dgm:cxn modelId="{97E04B02-A165-4497-824C-40E950E2A7D5}" srcId="{0AA6C2AD-B5F5-46A9-9093-16419926C476}" destId="{C5137EFE-A91C-48E6-9678-0B8FC24BC010}" srcOrd="2" destOrd="0" parTransId="{F30EA200-7282-4864-A3B8-5104E72A8A3B}" sibTransId="{CA659CD3-A54B-4F66-9B11-0FDB8AD8444E}"/>
    <dgm:cxn modelId="{4D580F8A-3C42-48E8-BB22-4CAD737606C7}" srcId="{0AA6C2AD-B5F5-46A9-9093-16419926C476}" destId="{8CA3B52D-E16E-49D0-8162-98640FA009AC}" srcOrd="0" destOrd="0" parTransId="{79FE9399-FFB2-4E82-943B-854DF0346D82}" sibTransId="{7C7FF996-7228-413F-AD96-47F76BDDCB2D}"/>
    <dgm:cxn modelId="{2AE89604-78E3-47EE-99CE-72B9193238C2}" type="presOf" srcId="{C5137EFE-A91C-48E6-9678-0B8FC24BC010}" destId="{6C7EEB16-D145-45FF-97AB-6ACD48675EFC}" srcOrd="0" destOrd="0" presId="urn:microsoft.com/office/officeart/2005/8/layout/vList2"/>
    <dgm:cxn modelId="{0AC412BA-AAEE-46F5-B1F6-26976C916A6D}" type="presOf" srcId="{8DB3290A-98F0-4DA3-A2EE-3AF820854891}" destId="{15CAEF68-CD92-487A-842A-5A446FC7A28E}" srcOrd="0" destOrd="0" presId="urn:microsoft.com/office/officeart/2005/8/layout/vList2"/>
    <dgm:cxn modelId="{A3D2B75B-A568-4267-BC35-91B60A3194BE}" type="presParOf" srcId="{1424C189-BAF3-4897-BFCF-5F1FCC17267C}" destId="{DA6BF64D-3F35-45F2-9C1D-0C328B1FE623}" srcOrd="0" destOrd="0" presId="urn:microsoft.com/office/officeart/2005/8/layout/vList2"/>
    <dgm:cxn modelId="{4A3E928D-682F-4FB3-8062-9F4ECD84D5D3}" type="presParOf" srcId="{1424C189-BAF3-4897-BFCF-5F1FCC17267C}" destId="{C755E545-CFF0-47C9-B19D-68CB9F28B724}" srcOrd="1" destOrd="0" presId="urn:microsoft.com/office/officeart/2005/8/layout/vList2"/>
    <dgm:cxn modelId="{F7C53433-1FB2-4EA2-A413-A0F30BF30F9F}" type="presParOf" srcId="{1424C189-BAF3-4897-BFCF-5F1FCC17267C}" destId="{15CAEF68-CD92-487A-842A-5A446FC7A28E}" srcOrd="2" destOrd="0" presId="urn:microsoft.com/office/officeart/2005/8/layout/vList2"/>
    <dgm:cxn modelId="{397B4FD1-2C93-4164-B2AB-1BF5E4B0761E}" type="presParOf" srcId="{1424C189-BAF3-4897-BFCF-5F1FCC17267C}" destId="{5A768B67-30EA-4669-B172-7822A9AC7775}" srcOrd="3" destOrd="0" presId="urn:microsoft.com/office/officeart/2005/8/layout/vList2"/>
    <dgm:cxn modelId="{2B630692-30E9-4331-9CDB-677B3BFD3C2D}" type="presParOf" srcId="{1424C189-BAF3-4897-BFCF-5F1FCC17267C}" destId="{6C7EEB16-D145-45FF-97AB-6ACD48675EF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5C25AAA-6CCA-4B98-B5E2-5CADFE613410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CDA3FF-D12B-4457-BD2E-038801E256B4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Старокувакская СОШ средний первичный балл – 8,3, что соответствует 37,3 тестовым баллам;</a:t>
          </a:r>
          <a:endParaRPr lang="ru-RU" sz="3200" dirty="0">
            <a:solidFill>
              <a:schemeClr val="tx1"/>
            </a:solidFill>
          </a:endParaRPr>
        </a:p>
      </dgm:t>
    </dgm:pt>
    <dgm:pt modelId="{0B906F57-8B5E-4A49-94D0-C9A9FE270572}" type="parTrans" cxnId="{1956B5ED-6BDD-4B07-B3B6-9BBDEAB206BD}">
      <dgm:prSet/>
      <dgm:spPr/>
      <dgm:t>
        <a:bodyPr/>
        <a:lstStyle/>
        <a:p>
          <a:endParaRPr lang="ru-RU"/>
        </a:p>
      </dgm:t>
    </dgm:pt>
    <dgm:pt modelId="{BFC3662E-C10C-4731-8DB7-F9D15551E6C5}" type="sibTrans" cxnId="{1956B5ED-6BDD-4B07-B3B6-9BBDEAB206BD}">
      <dgm:prSet/>
      <dgm:spPr/>
      <dgm:t>
        <a:bodyPr/>
        <a:lstStyle/>
        <a:p>
          <a:endParaRPr lang="ru-RU"/>
        </a:p>
      </dgm:t>
    </dgm:pt>
    <dgm:pt modelId="{131A5410-FA15-4518-A94A-9E16264510A7}" type="pres">
      <dgm:prSet presAssocID="{85C25AAA-6CCA-4B98-B5E2-5CADFE6134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2AAE00-6B38-40E2-AC79-753A272842D0}" type="pres">
      <dgm:prSet presAssocID="{B6CDA3FF-D12B-4457-BD2E-038801E256B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56B5ED-6BDD-4B07-B3B6-9BBDEAB206BD}" srcId="{85C25AAA-6CCA-4B98-B5E2-5CADFE613410}" destId="{B6CDA3FF-D12B-4457-BD2E-038801E256B4}" srcOrd="0" destOrd="0" parTransId="{0B906F57-8B5E-4A49-94D0-C9A9FE270572}" sibTransId="{BFC3662E-C10C-4731-8DB7-F9D15551E6C5}"/>
    <dgm:cxn modelId="{442DF2DD-2E0C-4417-AEAF-173DFFA30FCB}" type="presOf" srcId="{85C25AAA-6CCA-4B98-B5E2-5CADFE613410}" destId="{131A5410-FA15-4518-A94A-9E16264510A7}" srcOrd="0" destOrd="0" presId="urn:microsoft.com/office/officeart/2005/8/layout/vList2"/>
    <dgm:cxn modelId="{FFFC72E0-2063-4AB2-B9B1-27D834EA06BB}" type="presOf" srcId="{B6CDA3FF-D12B-4457-BD2E-038801E256B4}" destId="{952AAE00-6B38-40E2-AC79-753A272842D0}" srcOrd="0" destOrd="0" presId="urn:microsoft.com/office/officeart/2005/8/layout/vList2"/>
    <dgm:cxn modelId="{F12EBA3D-EE61-4707-A1AF-FC55DBA1DBD7}" type="presParOf" srcId="{131A5410-FA15-4518-A94A-9E16264510A7}" destId="{952AAE00-6B38-40E2-AC79-753A272842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256C45-0C41-415C-80DE-C46A4D65D2B4}">
      <dsp:nvSpPr>
        <dsp:cNvPr id="0" name=""/>
        <dsp:cNvSpPr/>
      </dsp:nvSpPr>
      <dsp:spPr>
        <a:xfrm>
          <a:off x="1574097" y="589"/>
          <a:ext cx="6475444" cy="31227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школы № 2,5,6,7,8,10, гимназия № 11, лицей №12, Шугуровская СОШ, Зеленорощинская СОШ, Старокувакская СОШ, Тимяшевская СОШ, </a:t>
          </a:r>
          <a:r>
            <a:rPr lang="ru-RU" sz="2400" b="1" kern="1200" err="1" smtClean="0"/>
            <a:t>Ново-Сережкинская</a:t>
          </a:r>
          <a:r>
            <a:rPr lang="ru-RU" sz="2400" b="1" kern="1200" smtClean="0"/>
            <a:t> СОШ.</a:t>
          </a:r>
          <a:endParaRPr lang="ru-RU" sz="2400" b="1" kern="1200" dirty="0"/>
        </a:p>
      </dsp:txBody>
      <dsp:txXfrm>
        <a:off x="1574097" y="589"/>
        <a:ext cx="6475444" cy="3122716"/>
      </dsp:txXfrm>
    </dsp:sp>
    <dsp:sp modelId="{14ECA45A-8F02-4DFF-898B-30418B32899B}">
      <dsp:nvSpPr>
        <dsp:cNvPr id="0" name=""/>
        <dsp:cNvSpPr/>
      </dsp:nvSpPr>
      <dsp:spPr>
        <a:xfrm>
          <a:off x="0" y="1112757"/>
          <a:ext cx="1440077" cy="9672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chemeClr val="tx1"/>
              </a:solidFill>
            </a:rPr>
            <a:t>13 ОУ</a:t>
          </a:r>
          <a:endParaRPr lang="ru-RU" sz="4400" b="1" kern="1200" dirty="0">
            <a:solidFill>
              <a:schemeClr val="tx1"/>
            </a:solidFill>
          </a:endParaRPr>
        </a:p>
      </dsp:txBody>
      <dsp:txXfrm>
        <a:off x="0" y="1112757"/>
        <a:ext cx="1440077" cy="967207"/>
      </dsp:txXfrm>
    </dsp:sp>
    <dsp:sp modelId="{AD3E977B-B91F-4883-995D-47A5E611D064}">
      <dsp:nvSpPr>
        <dsp:cNvPr id="0" name=""/>
        <dsp:cNvSpPr/>
      </dsp:nvSpPr>
      <dsp:spPr>
        <a:xfrm>
          <a:off x="3241623" y="3403487"/>
          <a:ext cx="4688002" cy="6002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65,1 %</a:t>
          </a:r>
          <a:endParaRPr lang="ru-RU" sz="2800" b="1" kern="1200" dirty="0"/>
        </a:p>
      </dsp:txBody>
      <dsp:txXfrm>
        <a:off x="3241623" y="3403487"/>
        <a:ext cx="4688002" cy="600287"/>
      </dsp:txXfrm>
    </dsp:sp>
    <dsp:sp modelId="{078C6219-217A-4D84-A499-AD0468FC28FF}">
      <dsp:nvSpPr>
        <dsp:cNvPr id="0" name=""/>
        <dsp:cNvSpPr/>
      </dsp:nvSpPr>
      <dsp:spPr>
        <a:xfrm>
          <a:off x="266653" y="3220617"/>
          <a:ext cx="2987687" cy="9672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245 учащихся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266653" y="3220617"/>
        <a:ext cx="2987687" cy="96720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1FF753-F3BC-4E9C-8CD1-F818ECBA04A5}">
      <dsp:nvSpPr>
        <dsp:cNvPr id="0" name=""/>
        <dsp:cNvSpPr/>
      </dsp:nvSpPr>
      <dsp:spPr>
        <a:xfrm rot="5400000">
          <a:off x="4747705" y="-1597292"/>
          <a:ext cx="1634233" cy="5237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СОШ № 8 средний первичный балл – 6,7, что соответствует 30,4 тестовым баллам;</a:t>
          </a:r>
          <a:endParaRPr lang="ru-RU" sz="2400" kern="1200" dirty="0"/>
        </a:p>
      </dsp:txBody>
      <dsp:txXfrm rot="5400000">
        <a:off x="4747705" y="-1597292"/>
        <a:ext cx="1634233" cy="5237479"/>
      </dsp:txXfrm>
    </dsp:sp>
    <dsp:sp modelId="{4451B898-234C-4236-8B2E-6D662AF7F93C}">
      <dsp:nvSpPr>
        <dsp:cNvPr id="0" name=""/>
        <dsp:cNvSpPr/>
      </dsp:nvSpPr>
      <dsp:spPr>
        <a:xfrm>
          <a:off x="0" y="51"/>
          <a:ext cx="2946082" cy="204279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по городским школам</a:t>
          </a:r>
          <a:endParaRPr lang="ru-RU" sz="3100" kern="1200" dirty="0"/>
        </a:p>
      </dsp:txBody>
      <dsp:txXfrm>
        <a:off x="0" y="51"/>
        <a:ext cx="2946082" cy="2042791"/>
      </dsp:txXfrm>
    </dsp:sp>
    <dsp:sp modelId="{DCD97F31-F04F-4079-A053-C6D6666D4B04}">
      <dsp:nvSpPr>
        <dsp:cNvPr id="0" name=""/>
        <dsp:cNvSpPr/>
      </dsp:nvSpPr>
      <dsp:spPr>
        <a:xfrm rot="5400000">
          <a:off x="4747705" y="547638"/>
          <a:ext cx="1634233" cy="5237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Тимяшевская</a:t>
          </a:r>
          <a:r>
            <a:rPr lang="ru-RU" sz="2400" kern="1200" dirty="0" smtClean="0"/>
            <a:t> СОШ средний первичный балл – 6,8, что соответствует 31,2 тестовым баллам;</a:t>
          </a:r>
          <a:endParaRPr lang="ru-RU" sz="2400" kern="1200" dirty="0"/>
        </a:p>
      </dsp:txBody>
      <dsp:txXfrm rot="5400000">
        <a:off x="4747705" y="547638"/>
        <a:ext cx="1634233" cy="5237479"/>
      </dsp:txXfrm>
    </dsp:sp>
    <dsp:sp modelId="{482CA27A-576B-478B-8151-9B08B9BF95C3}">
      <dsp:nvSpPr>
        <dsp:cNvPr id="0" name=""/>
        <dsp:cNvSpPr/>
      </dsp:nvSpPr>
      <dsp:spPr>
        <a:xfrm>
          <a:off x="0" y="2144982"/>
          <a:ext cx="2946082" cy="204279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по сельским школам:</a:t>
          </a:r>
          <a:endParaRPr lang="ru-RU" sz="3100" kern="1200" dirty="0"/>
        </a:p>
      </dsp:txBody>
      <dsp:txXfrm>
        <a:off x="0" y="2144982"/>
        <a:ext cx="2946082" cy="2042791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AF3D4D-F2DC-4490-83A9-3E35D95ED3BA}">
      <dsp:nvSpPr>
        <dsp:cNvPr id="0" name=""/>
        <dsp:cNvSpPr/>
      </dsp:nvSpPr>
      <dsp:spPr>
        <a:xfrm rot="5400000">
          <a:off x="4409311" y="-3631971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использовать приобретенные знания и умения в практической деятельности и повседневной жизни. 72 %</a:t>
          </a:r>
          <a:endParaRPr lang="ru-RU" sz="1400" kern="1200" dirty="0"/>
        </a:p>
      </dsp:txBody>
      <dsp:txXfrm rot="5400000">
        <a:off x="4409311" y="-3631971"/>
        <a:ext cx="315882" cy="7660669"/>
      </dsp:txXfrm>
    </dsp:sp>
    <dsp:sp modelId="{0E5374F5-F56D-4DFA-B9D4-B26B25725950}">
      <dsp:nvSpPr>
        <dsp:cNvPr id="0" name=""/>
        <dsp:cNvSpPr/>
      </dsp:nvSpPr>
      <dsp:spPr>
        <a:xfrm>
          <a:off x="3" y="0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В1:</a:t>
          </a:r>
          <a:endParaRPr lang="ru-RU" sz="1400" kern="1200" dirty="0"/>
        </a:p>
      </dsp:txBody>
      <dsp:txXfrm>
        <a:off x="3" y="0"/>
        <a:ext cx="736630" cy="394853"/>
      </dsp:txXfrm>
    </dsp:sp>
    <dsp:sp modelId="{3848244E-E888-462C-B889-364FBB2ECDCE}">
      <dsp:nvSpPr>
        <dsp:cNvPr id="0" name=""/>
        <dsp:cNvSpPr/>
      </dsp:nvSpPr>
      <dsp:spPr>
        <a:xfrm rot="5400000">
          <a:off x="4409311" y="-3217375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использовать приобретенные знания и умения в практической деятельности. 82 %</a:t>
          </a:r>
          <a:endParaRPr lang="ru-RU" sz="1400" kern="1200" dirty="0"/>
        </a:p>
      </dsp:txBody>
      <dsp:txXfrm rot="5400000">
        <a:off x="4409311" y="-3217375"/>
        <a:ext cx="315882" cy="7660669"/>
      </dsp:txXfrm>
    </dsp:sp>
    <dsp:sp modelId="{352C6119-D794-4D31-8849-ECD93407034C}">
      <dsp:nvSpPr>
        <dsp:cNvPr id="0" name=""/>
        <dsp:cNvSpPr/>
      </dsp:nvSpPr>
      <dsp:spPr>
        <a:xfrm>
          <a:off x="3" y="345031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В2:</a:t>
          </a:r>
          <a:endParaRPr lang="ru-RU" sz="1400" kern="1200" dirty="0"/>
        </a:p>
      </dsp:txBody>
      <dsp:txXfrm>
        <a:off x="3" y="345031"/>
        <a:ext cx="736630" cy="394853"/>
      </dsp:txXfrm>
    </dsp:sp>
    <dsp:sp modelId="{9952F39A-7E58-43E4-B198-39D1DC9FD55E}">
      <dsp:nvSpPr>
        <dsp:cNvPr id="0" name=""/>
        <dsp:cNvSpPr/>
      </dsp:nvSpPr>
      <dsp:spPr>
        <a:xfrm rot="5400000">
          <a:off x="4409311" y="-2802779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выполнять действия с геометрическими фигурами, координатами и векторами. 73 %</a:t>
          </a:r>
          <a:endParaRPr lang="ru-RU" sz="1400" kern="1200" dirty="0"/>
        </a:p>
      </dsp:txBody>
      <dsp:txXfrm rot="5400000">
        <a:off x="4409311" y="-2802779"/>
        <a:ext cx="315882" cy="7660669"/>
      </dsp:txXfrm>
    </dsp:sp>
    <dsp:sp modelId="{104A784D-740A-4246-BE29-E5BD07B837AB}">
      <dsp:nvSpPr>
        <dsp:cNvPr id="0" name=""/>
        <dsp:cNvSpPr/>
      </dsp:nvSpPr>
      <dsp:spPr>
        <a:xfrm>
          <a:off x="3" y="759627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В3:</a:t>
          </a:r>
          <a:endParaRPr lang="ru-RU" sz="1400" kern="1200" dirty="0"/>
        </a:p>
      </dsp:txBody>
      <dsp:txXfrm>
        <a:off x="3" y="759627"/>
        <a:ext cx="736630" cy="394853"/>
      </dsp:txXfrm>
    </dsp:sp>
    <dsp:sp modelId="{D0B736AF-F8EE-4403-9CCB-150F25A4BB27}">
      <dsp:nvSpPr>
        <dsp:cNvPr id="0" name=""/>
        <dsp:cNvSpPr/>
      </dsp:nvSpPr>
      <dsp:spPr>
        <a:xfrm rot="5400000">
          <a:off x="4409311" y="-2388182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использовать приобретенные знания и умения в практической деятельности и повседневной жизни. 74 %</a:t>
          </a:r>
          <a:endParaRPr lang="ru-RU" sz="1400" kern="1200" dirty="0"/>
        </a:p>
      </dsp:txBody>
      <dsp:txXfrm rot="5400000">
        <a:off x="4409311" y="-2388182"/>
        <a:ext cx="315882" cy="7660669"/>
      </dsp:txXfrm>
    </dsp:sp>
    <dsp:sp modelId="{CD6B424A-4CB1-4E18-916B-5D434FB26819}">
      <dsp:nvSpPr>
        <dsp:cNvPr id="0" name=""/>
        <dsp:cNvSpPr/>
      </dsp:nvSpPr>
      <dsp:spPr>
        <a:xfrm>
          <a:off x="3" y="1174223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В4:</a:t>
          </a:r>
          <a:endParaRPr lang="ru-RU" sz="1400" kern="1200" dirty="0"/>
        </a:p>
      </dsp:txBody>
      <dsp:txXfrm>
        <a:off x="3" y="1174223"/>
        <a:ext cx="736630" cy="394853"/>
      </dsp:txXfrm>
    </dsp:sp>
    <dsp:sp modelId="{D1E1EFEE-2FB4-4BB1-920D-91C481636CE0}">
      <dsp:nvSpPr>
        <dsp:cNvPr id="0" name=""/>
        <dsp:cNvSpPr/>
      </dsp:nvSpPr>
      <dsp:spPr>
        <a:xfrm rot="5400000">
          <a:off x="4409311" y="-1973586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решать уравнения и неравенства. 27 %</a:t>
          </a:r>
          <a:endParaRPr lang="ru-RU" sz="1400" kern="1200" dirty="0"/>
        </a:p>
      </dsp:txBody>
      <dsp:txXfrm rot="5400000">
        <a:off x="4409311" y="-1973586"/>
        <a:ext cx="315882" cy="7660669"/>
      </dsp:txXfrm>
    </dsp:sp>
    <dsp:sp modelId="{4D2AD7F1-3AB4-4BEE-A89F-99CE0BC9038C}">
      <dsp:nvSpPr>
        <dsp:cNvPr id="0" name=""/>
        <dsp:cNvSpPr/>
      </dsp:nvSpPr>
      <dsp:spPr>
        <a:xfrm>
          <a:off x="3" y="1588820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В5:</a:t>
          </a:r>
          <a:endParaRPr lang="ru-RU" sz="1400" kern="1200" dirty="0"/>
        </a:p>
      </dsp:txBody>
      <dsp:txXfrm>
        <a:off x="3" y="1588820"/>
        <a:ext cx="736630" cy="394853"/>
      </dsp:txXfrm>
    </dsp:sp>
    <dsp:sp modelId="{0A8A04F0-6194-4967-BC48-10C76D72887B}">
      <dsp:nvSpPr>
        <dsp:cNvPr id="0" name=""/>
        <dsp:cNvSpPr/>
      </dsp:nvSpPr>
      <dsp:spPr>
        <a:xfrm rot="5400000">
          <a:off x="4409311" y="-1558990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выполнять действия с геометрическими фигурами, координатами, векторами. 38 %</a:t>
          </a:r>
          <a:endParaRPr lang="ru-RU" sz="1400" kern="1200" dirty="0"/>
        </a:p>
      </dsp:txBody>
      <dsp:txXfrm rot="5400000">
        <a:off x="4409311" y="-1558990"/>
        <a:ext cx="315882" cy="7660669"/>
      </dsp:txXfrm>
    </dsp:sp>
    <dsp:sp modelId="{46C84B9C-3B6C-4962-B1C3-7C6D54A27BC1}">
      <dsp:nvSpPr>
        <dsp:cNvPr id="0" name=""/>
        <dsp:cNvSpPr/>
      </dsp:nvSpPr>
      <dsp:spPr>
        <a:xfrm>
          <a:off x="3" y="2003416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В6:</a:t>
          </a:r>
          <a:endParaRPr lang="ru-RU" sz="1400" kern="1200" dirty="0"/>
        </a:p>
      </dsp:txBody>
      <dsp:txXfrm>
        <a:off x="3" y="2003416"/>
        <a:ext cx="736630" cy="394853"/>
      </dsp:txXfrm>
    </dsp:sp>
    <dsp:sp modelId="{F34F59D7-E4BA-49AC-98D1-231BAA3228C0}">
      <dsp:nvSpPr>
        <dsp:cNvPr id="0" name=""/>
        <dsp:cNvSpPr/>
      </dsp:nvSpPr>
      <dsp:spPr>
        <a:xfrm rot="5400000">
          <a:off x="4409311" y="-1144393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выполнять вычисления и преобразования. 59 %</a:t>
          </a:r>
          <a:endParaRPr lang="ru-RU" sz="1400" kern="1200" dirty="0"/>
        </a:p>
      </dsp:txBody>
      <dsp:txXfrm rot="5400000">
        <a:off x="4409311" y="-1144393"/>
        <a:ext cx="315882" cy="7660669"/>
      </dsp:txXfrm>
    </dsp:sp>
    <dsp:sp modelId="{5C8C0431-B7CB-40AC-A99A-28733BFF583D}">
      <dsp:nvSpPr>
        <dsp:cNvPr id="0" name=""/>
        <dsp:cNvSpPr/>
      </dsp:nvSpPr>
      <dsp:spPr>
        <a:xfrm>
          <a:off x="3" y="2418012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В7:</a:t>
          </a:r>
          <a:endParaRPr lang="ru-RU" sz="1400" kern="1200" dirty="0"/>
        </a:p>
      </dsp:txBody>
      <dsp:txXfrm>
        <a:off x="3" y="2418012"/>
        <a:ext cx="736630" cy="394853"/>
      </dsp:txXfrm>
    </dsp:sp>
    <dsp:sp modelId="{D302D335-9508-4B3A-8E4C-2C3B343C5F17}">
      <dsp:nvSpPr>
        <dsp:cNvPr id="0" name=""/>
        <dsp:cNvSpPr/>
      </dsp:nvSpPr>
      <dsp:spPr>
        <a:xfrm rot="5400000">
          <a:off x="4409311" y="-729797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выполнять действия с функциями. 27 % </a:t>
          </a:r>
          <a:endParaRPr lang="ru-RU" sz="1400" kern="1200" dirty="0"/>
        </a:p>
      </dsp:txBody>
      <dsp:txXfrm rot="5400000">
        <a:off x="4409311" y="-729797"/>
        <a:ext cx="315882" cy="7660669"/>
      </dsp:txXfrm>
    </dsp:sp>
    <dsp:sp modelId="{7D54B526-1330-4C0F-9885-F05165657F14}">
      <dsp:nvSpPr>
        <dsp:cNvPr id="0" name=""/>
        <dsp:cNvSpPr/>
      </dsp:nvSpPr>
      <dsp:spPr>
        <a:xfrm>
          <a:off x="3" y="2832609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В8:</a:t>
          </a:r>
          <a:endParaRPr lang="ru-RU" sz="1400" kern="1200" dirty="0"/>
        </a:p>
      </dsp:txBody>
      <dsp:txXfrm>
        <a:off x="3" y="2832609"/>
        <a:ext cx="736630" cy="394853"/>
      </dsp:txXfrm>
    </dsp:sp>
    <dsp:sp modelId="{4EB3C198-4D22-445E-ADB5-49D424B690F1}">
      <dsp:nvSpPr>
        <dsp:cNvPr id="0" name=""/>
        <dsp:cNvSpPr/>
      </dsp:nvSpPr>
      <dsp:spPr>
        <a:xfrm rot="5400000">
          <a:off x="4409311" y="-315201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Умение выполнять действия с геометрическими фигурами, координатами, векторами. 40 %</a:t>
          </a:r>
          <a:endParaRPr lang="ru-RU" sz="1400" kern="1200" dirty="0"/>
        </a:p>
      </dsp:txBody>
      <dsp:txXfrm rot="5400000">
        <a:off x="4409311" y="-315201"/>
        <a:ext cx="315882" cy="7660669"/>
      </dsp:txXfrm>
    </dsp:sp>
    <dsp:sp modelId="{23161476-30D0-48B9-A805-5855AD021607}">
      <dsp:nvSpPr>
        <dsp:cNvPr id="0" name=""/>
        <dsp:cNvSpPr/>
      </dsp:nvSpPr>
      <dsp:spPr>
        <a:xfrm>
          <a:off x="3" y="3247205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В9:</a:t>
          </a:r>
          <a:endParaRPr lang="ru-RU" sz="1400" kern="1200" dirty="0"/>
        </a:p>
      </dsp:txBody>
      <dsp:txXfrm>
        <a:off x="3" y="3247205"/>
        <a:ext cx="736630" cy="394853"/>
      </dsp:txXfrm>
    </dsp:sp>
    <dsp:sp modelId="{F352E89F-7CC6-4B5F-9CD4-86708608F6B9}">
      <dsp:nvSpPr>
        <dsp:cNvPr id="0" name=""/>
        <dsp:cNvSpPr/>
      </dsp:nvSpPr>
      <dsp:spPr>
        <a:xfrm rot="5400000">
          <a:off x="4409311" y="99395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Умение строить и исследовать простейшие математические модели. 79 %</a:t>
          </a:r>
          <a:endParaRPr lang="ru-RU" sz="1400" kern="1200" dirty="0"/>
        </a:p>
      </dsp:txBody>
      <dsp:txXfrm rot="5400000">
        <a:off x="4409311" y="99395"/>
        <a:ext cx="315882" cy="7660669"/>
      </dsp:txXfrm>
    </dsp:sp>
    <dsp:sp modelId="{48684FD4-C391-488A-AD09-8C2E1C8B94BB}">
      <dsp:nvSpPr>
        <dsp:cNvPr id="0" name=""/>
        <dsp:cNvSpPr/>
      </dsp:nvSpPr>
      <dsp:spPr>
        <a:xfrm>
          <a:off x="3" y="3661801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В10:</a:t>
          </a:r>
          <a:endParaRPr lang="ru-RU" sz="1400" kern="1200" dirty="0"/>
        </a:p>
      </dsp:txBody>
      <dsp:txXfrm>
        <a:off x="3" y="3661801"/>
        <a:ext cx="736630" cy="394853"/>
      </dsp:txXfrm>
    </dsp:sp>
    <dsp:sp modelId="{2E37C173-3AB9-4536-B111-D04A15F0CF65}">
      <dsp:nvSpPr>
        <dsp:cNvPr id="0" name=""/>
        <dsp:cNvSpPr/>
      </dsp:nvSpPr>
      <dsp:spPr>
        <a:xfrm rot="5400000">
          <a:off x="4409311" y="513991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Умение выполнять действия с геометрическими фигурами, координатами и векторами. 21 %</a:t>
          </a:r>
          <a:endParaRPr lang="ru-RU" sz="1400" kern="1200" dirty="0"/>
        </a:p>
      </dsp:txBody>
      <dsp:txXfrm rot="5400000">
        <a:off x="4409311" y="513991"/>
        <a:ext cx="315882" cy="7660669"/>
      </dsp:txXfrm>
    </dsp:sp>
    <dsp:sp modelId="{6F3E9D52-5549-4F0D-B8F1-01EFCAC95353}">
      <dsp:nvSpPr>
        <dsp:cNvPr id="0" name=""/>
        <dsp:cNvSpPr/>
      </dsp:nvSpPr>
      <dsp:spPr>
        <a:xfrm>
          <a:off x="3" y="4076398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В11:</a:t>
          </a:r>
          <a:endParaRPr lang="ru-RU" sz="1400" kern="1200" dirty="0"/>
        </a:p>
      </dsp:txBody>
      <dsp:txXfrm>
        <a:off x="3" y="4076398"/>
        <a:ext cx="736630" cy="394853"/>
      </dsp:txXfrm>
    </dsp:sp>
    <dsp:sp modelId="{C8D36427-B5D1-42FA-8E42-342C5479F348}">
      <dsp:nvSpPr>
        <dsp:cNvPr id="0" name=""/>
        <dsp:cNvSpPr/>
      </dsp:nvSpPr>
      <dsp:spPr>
        <a:xfrm rot="5400000">
          <a:off x="4409311" y="928587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Умение использовать приобретенные знания и умения в практической деятельности и повседневной жизни. 61 %</a:t>
          </a:r>
          <a:endParaRPr lang="ru-RU" sz="1400" kern="1200" dirty="0"/>
        </a:p>
      </dsp:txBody>
      <dsp:txXfrm rot="5400000">
        <a:off x="4409311" y="928587"/>
        <a:ext cx="315882" cy="7660669"/>
      </dsp:txXfrm>
    </dsp:sp>
    <dsp:sp modelId="{F0B26241-AA9B-432E-B9F8-CDF76095C93E}">
      <dsp:nvSpPr>
        <dsp:cNvPr id="0" name=""/>
        <dsp:cNvSpPr/>
      </dsp:nvSpPr>
      <dsp:spPr>
        <a:xfrm>
          <a:off x="3" y="4490994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В12:</a:t>
          </a:r>
          <a:endParaRPr lang="ru-RU" sz="1400" kern="1200" dirty="0"/>
        </a:p>
      </dsp:txBody>
      <dsp:txXfrm>
        <a:off x="3" y="4490994"/>
        <a:ext cx="736630" cy="394853"/>
      </dsp:txXfrm>
    </dsp:sp>
    <dsp:sp modelId="{0CACD709-24FE-4B8B-9BF1-F45501C37AB2}">
      <dsp:nvSpPr>
        <dsp:cNvPr id="0" name=""/>
        <dsp:cNvSpPr/>
      </dsp:nvSpPr>
      <dsp:spPr>
        <a:xfrm rot="5400000">
          <a:off x="4409311" y="1343184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Умение строить и исследовать простейшие математические модели. 52 %</a:t>
          </a:r>
          <a:endParaRPr lang="ru-RU" sz="1400" kern="1200" dirty="0"/>
        </a:p>
      </dsp:txBody>
      <dsp:txXfrm rot="5400000">
        <a:off x="4409311" y="1343184"/>
        <a:ext cx="315882" cy="7660669"/>
      </dsp:txXfrm>
    </dsp:sp>
    <dsp:sp modelId="{2D027DBB-2CBC-4725-A77B-5AC75433B553}">
      <dsp:nvSpPr>
        <dsp:cNvPr id="0" name=""/>
        <dsp:cNvSpPr/>
      </dsp:nvSpPr>
      <dsp:spPr>
        <a:xfrm>
          <a:off x="3" y="4905590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В13:</a:t>
          </a:r>
          <a:endParaRPr lang="ru-RU" sz="1400" kern="1200" dirty="0"/>
        </a:p>
      </dsp:txBody>
      <dsp:txXfrm>
        <a:off x="3" y="4905590"/>
        <a:ext cx="736630" cy="394853"/>
      </dsp:txXfrm>
    </dsp:sp>
    <dsp:sp modelId="{B1D6DEB3-DE69-4482-AA7B-DD5BB1D93361}">
      <dsp:nvSpPr>
        <dsp:cNvPr id="0" name=""/>
        <dsp:cNvSpPr/>
      </dsp:nvSpPr>
      <dsp:spPr>
        <a:xfrm rot="5400000">
          <a:off x="4409311" y="1757780"/>
          <a:ext cx="315882" cy="7660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Умения выполнять действия с функциями. 51 %</a:t>
          </a:r>
          <a:endParaRPr lang="ru-RU" sz="1400" kern="1200" dirty="0"/>
        </a:p>
      </dsp:txBody>
      <dsp:txXfrm rot="5400000">
        <a:off x="4409311" y="1757780"/>
        <a:ext cx="315882" cy="7660669"/>
      </dsp:txXfrm>
    </dsp:sp>
    <dsp:sp modelId="{4894D63D-787E-43A5-A36C-EE7AA9253D63}">
      <dsp:nvSpPr>
        <dsp:cNvPr id="0" name=""/>
        <dsp:cNvSpPr/>
      </dsp:nvSpPr>
      <dsp:spPr>
        <a:xfrm>
          <a:off x="3" y="5320187"/>
          <a:ext cx="736630" cy="394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В14:</a:t>
          </a:r>
          <a:endParaRPr lang="ru-RU" sz="1400" kern="1200" dirty="0"/>
        </a:p>
      </dsp:txBody>
      <dsp:txXfrm>
        <a:off x="3" y="5320187"/>
        <a:ext cx="736630" cy="394853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3BA182-9108-403A-8296-8A53064EA9B4}">
      <dsp:nvSpPr>
        <dsp:cNvPr id="0" name=""/>
        <dsp:cNvSpPr/>
      </dsp:nvSpPr>
      <dsp:spPr>
        <a:xfrm rot="5400000">
          <a:off x="4024049" y="-3162788"/>
          <a:ext cx="727261" cy="72377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ru-RU" sz="1200" b="1" kern="1200" dirty="0" smtClean="0"/>
            <a:t>Умение решать уравнения и неравенства: не приступили – 115 учащихся (47 %); 0 баллов – 90 учащихся (36,7 %); 1 балл – 16 учащихся (6,5 %); 2 балла –24 учащихся (9,8 %);</a:t>
          </a:r>
          <a:endParaRPr lang="ru-RU" sz="1200" b="1" kern="1200" dirty="0"/>
        </a:p>
      </dsp:txBody>
      <dsp:txXfrm rot="5400000">
        <a:off x="4024049" y="-3162788"/>
        <a:ext cx="727261" cy="7237777"/>
      </dsp:txXfrm>
    </dsp:sp>
    <dsp:sp modelId="{890639C5-3B02-4D69-B4B3-AADE4B401E7B}">
      <dsp:nvSpPr>
        <dsp:cNvPr id="0" name=""/>
        <dsp:cNvSpPr/>
      </dsp:nvSpPr>
      <dsp:spPr>
        <a:xfrm>
          <a:off x="0" y="0"/>
          <a:ext cx="768721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С1</a:t>
          </a:r>
          <a:endParaRPr lang="ru-RU" sz="2400" kern="1200" dirty="0"/>
        </a:p>
      </dsp:txBody>
      <dsp:txXfrm>
        <a:off x="0" y="0"/>
        <a:ext cx="768721" cy="909077"/>
      </dsp:txXfrm>
    </dsp:sp>
    <dsp:sp modelId="{5F5FDA8F-7371-46C4-B4F5-1F6288DEC442}">
      <dsp:nvSpPr>
        <dsp:cNvPr id="0" name=""/>
        <dsp:cNvSpPr/>
      </dsp:nvSpPr>
      <dsp:spPr>
        <a:xfrm rot="5400000">
          <a:off x="4024019" y="-2208257"/>
          <a:ext cx="727261" cy="72377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Умение выполнять действия с геометрическими фигурами, координатами и векторами (курс стереометрии): не приступили – 169 учащихся (68,9 %); 0 баллов – 51 учащихся (20,8 %); 1 балл – 13 учащихся (5,3 %); 2 балла –12 учащихся (4,8 %);</a:t>
          </a:r>
          <a:endParaRPr lang="ru-RU" sz="1200" b="1" kern="1200" dirty="0"/>
        </a:p>
      </dsp:txBody>
      <dsp:txXfrm rot="5400000">
        <a:off x="4024019" y="-2208257"/>
        <a:ext cx="727261" cy="7237777"/>
      </dsp:txXfrm>
    </dsp:sp>
    <dsp:sp modelId="{7008C447-0D9C-4E30-B99B-DC506AD4A982}">
      <dsp:nvSpPr>
        <dsp:cNvPr id="0" name=""/>
        <dsp:cNvSpPr/>
      </dsp:nvSpPr>
      <dsp:spPr>
        <a:xfrm>
          <a:off x="0" y="947547"/>
          <a:ext cx="768691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С2</a:t>
          </a:r>
          <a:endParaRPr lang="ru-RU" sz="2400" kern="1200" dirty="0"/>
        </a:p>
      </dsp:txBody>
      <dsp:txXfrm>
        <a:off x="0" y="947547"/>
        <a:ext cx="768691" cy="909077"/>
      </dsp:txXfrm>
    </dsp:sp>
    <dsp:sp modelId="{E3C36090-A6DC-44EF-8CA6-B2B5EB8C9C80}">
      <dsp:nvSpPr>
        <dsp:cNvPr id="0" name=""/>
        <dsp:cNvSpPr/>
      </dsp:nvSpPr>
      <dsp:spPr>
        <a:xfrm rot="5400000">
          <a:off x="4024019" y="-1253726"/>
          <a:ext cx="727261" cy="72377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/>
            <a:t> </a:t>
          </a:r>
          <a:r>
            <a:rPr lang="ru-RU" sz="1200" b="1" kern="1200" dirty="0" smtClean="0"/>
            <a:t>Умение решать уравнения и неравенства: не приступили – 129 учащихся (52,6 %); 0 баллов – 91 учащихся (37,1 %); 1 балл – 23 учащихся (9,3 %); 2 балла – 0 учащихся (0 %); 3 балла – 2 учащихся (0,8 %); </a:t>
          </a:r>
          <a:endParaRPr lang="ru-RU" sz="1200" b="1" kern="1200" dirty="0"/>
        </a:p>
      </dsp:txBody>
      <dsp:txXfrm rot="5400000">
        <a:off x="4024019" y="-1253726"/>
        <a:ext cx="727261" cy="7237777"/>
      </dsp:txXfrm>
    </dsp:sp>
    <dsp:sp modelId="{5CAF0788-F732-4D75-B5E9-6C4B2431DFD0}">
      <dsp:nvSpPr>
        <dsp:cNvPr id="0" name=""/>
        <dsp:cNvSpPr/>
      </dsp:nvSpPr>
      <dsp:spPr>
        <a:xfrm>
          <a:off x="0" y="1902078"/>
          <a:ext cx="768691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С3</a:t>
          </a:r>
          <a:endParaRPr lang="ru-RU" sz="2400" kern="1200" dirty="0"/>
        </a:p>
      </dsp:txBody>
      <dsp:txXfrm>
        <a:off x="0" y="1902078"/>
        <a:ext cx="768691" cy="909077"/>
      </dsp:txXfrm>
    </dsp:sp>
    <dsp:sp modelId="{5BEB41A7-EF3B-4576-9B3A-F8EA3627B039}">
      <dsp:nvSpPr>
        <dsp:cNvPr id="0" name=""/>
        <dsp:cNvSpPr/>
      </dsp:nvSpPr>
      <dsp:spPr>
        <a:xfrm rot="5400000">
          <a:off x="4024019" y="-299194"/>
          <a:ext cx="727261" cy="72377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Умение выполнять действия с геометрическими фигурами, координатами и векторами (курс стереометрии): не приступили – 222 учащихся (90,6 %); 0 баллов – 22 учащихся (8,9 %); 1 балл – 0 учащихся (0 %); 2 балла – 1 учащихся (0,4 %); 3 балла – 0 учащихся (0 %);</a:t>
          </a:r>
          <a:endParaRPr lang="ru-RU" sz="1200" b="1" kern="1200" dirty="0"/>
        </a:p>
      </dsp:txBody>
      <dsp:txXfrm rot="5400000">
        <a:off x="4024019" y="-299194"/>
        <a:ext cx="727261" cy="7237777"/>
      </dsp:txXfrm>
    </dsp:sp>
    <dsp:sp modelId="{6278051A-AF5E-4F31-B3D4-1FE89540FF5F}">
      <dsp:nvSpPr>
        <dsp:cNvPr id="0" name=""/>
        <dsp:cNvSpPr/>
      </dsp:nvSpPr>
      <dsp:spPr>
        <a:xfrm>
          <a:off x="0" y="2856610"/>
          <a:ext cx="768691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С4</a:t>
          </a:r>
          <a:endParaRPr lang="ru-RU" sz="2400" kern="1200" dirty="0"/>
        </a:p>
      </dsp:txBody>
      <dsp:txXfrm>
        <a:off x="0" y="2856610"/>
        <a:ext cx="768691" cy="909077"/>
      </dsp:txXfrm>
    </dsp:sp>
    <dsp:sp modelId="{7C7C88C4-36DD-4196-AB08-EDCD527757EA}">
      <dsp:nvSpPr>
        <dsp:cNvPr id="0" name=""/>
        <dsp:cNvSpPr/>
      </dsp:nvSpPr>
      <dsp:spPr>
        <a:xfrm rot="5400000">
          <a:off x="4024019" y="655336"/>
          <a:ext cx="727261" cy="723777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ru-RU" sz="1200" b="1" kern="1200" dirty="0" smtClean="0"/>
            <a:t>Умение решать уравнения и неравенства (параметр): не приступили – 205 учащихся (83,6 %); 0 баллов – 37 учащихся (15,1 %); 1 балл – 2 учащихся (0,8 %); 2 балла – 0 учащихся (0 %); 3 балла – 1 учащихся (0,4</a:t>
          </a:r>
          <a:endParaRPr lang="ru-RU" sz="1200" b="1" kern="1200" dirty="0"/>
        </a:p>
      </dsp:txBody>
      <dsp:txXfrm rot="5400000">
        <a:off x="4024019" y="655336"/>
        <a:ext cx="727261" cy="7237777"/>
      </dsp:txXfrm>
    </dsp:sp>
    <dsp:sp modelId="{0CCFE81C-049B-4D1F-B24A-E1CA9F85C493}">
      <dsp:nvSpPr>
        <dsp:cNvPr id="0" name=""/>
        <dsp:cNvSpPr/>
      </dsp:nvSpPr>
      <dsp:spPr>
        <a:xfrm>
          <a:off x="0" y="3796123"/>
          <a:ext cx="768691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С5</a:t>
          </a:r>
          <a:endParaRPr lang="ru-RU" sz="2400" kern="1200" dirty="0"/>
        </a:p>
      </dsp:txBody>
      <dsp:txXfrm>
        <a:off x="0" y="3796123"/>
        <a:ext cx="768691" cy="909077"/>
      </dsp:txXfrm>
    </dsp:sp>
    <dsp:sp modelId="{5DC11440-D86D-41DB-AE14-F970706275A6}">
      <dsp:nvSpPr>
        <dsp:cNvPr id="0" name=""/>
        <dsp:cNvSpPr/>
      </dsp:nvSpPr>
      <dsp:spPr>
        <a:xfrm rot="5400000">
          <a:off x="4129565" y="1538461"/>
          <a:ext cx="727261" cy="738059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Умение строить и исследовать простейшие математические модели: не приступили – 189 учащихся (77,1 %); 0 баллов – 28 учащихся (11,4 %); 1 балл – 19 учащихся (7,7 %); 2 балла – 9 учащихся (3,6 %); 3 балла – 0 учащихся(0 %); 4 балла – 1 учащихся (0,3 %);</a:t>
          </a:r>
        </a:p>
      </dsp:txBody>
      <dsp:txXfrm rot="5400000">
        <a:off x="4129565" y="1538461"/>
        <a:ext cx="727261" cy="7380591"/>
      </dsp:txXfrm>
    </dsp:sp>
    <dsp:sp modelId="{FFCC9609-537D-4EEC-A10E-8A8C3E59DC4D}">
      <dsp:nvSpPr>
        <dsp:cNvPr id="0" name=""/>
        <dsp:cNvSpPr/>
      </dsp:nvSpPr>
      <dsp:spPr>
        <a:xfrm>
          <a:off x="70" y="4774218"/>
          <a:ext cx="802830" cy="9090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С6</a:t>
          </a:r>
        </a:p>
      </dsp:txBody>
      <dsp:txXfrm>
        <a:off x="70" y="4774218"/>
        <a:ext cx="802830" cy="909077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6EDC1C-3DDC-41DB-B9B6-848FF0AAB508}">
      <dsp:nvSpPr>
        <dsp:cNvPr id="0" name=""/>
        <dsp:cNvSpPr/>
      </dsp:nvSpPr>
      <dsp:spPr>
        <a:xfrm>
          <a:off x="0" y="4570381"/>
          <a:ext cx="8397876" cy="999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/>
              </a:solidFill>
            </a:rPr>
            <a:t>Процент не приступивших к выполнению заданий части С в 2012-2013 учебном году в сравнении с обучающимися 2011-2012 значительно сократился, доказывает активизацию работы </a:t>
          </a:r>
          <a:r>
            <a:rPr lang="ru-RU" sz="1600" b="1" kern="1200" smtClean="0">
              <a:solidFill>
                <a:schemeClr val="tx2"/>
              </a:solidFill>
            </a:rPr>
            <a:t>учителей математики.</a:t>
          </a:r>
          <a:endParaRPr lang="ru-RU" sz="1600" b="1" kern="1200" dirty="0">
            <a:solidFill>
              <a:schemeClr val="tx2"/>
            </a:solidFill>
          </a:endParaRPr>
        </a:p>
      </dsp:txBody>
      <dsp:txXfrm>
        <a:off x="0" y="4570381"/>
        <a:ext cx="8397876" cy="999887"/>
      </dsp:txXfrm>
    </dsp:sp>
    <dsp:sp modelId="{3128DA96-E5B9-4186-BFCD-2F0F75BB5B6E}">
      <dsp:nvSpPr>
        <dsp:cNvPr id="0" name=""/>
        <dsp:cNvSpPr/>
      </dsp:nvSpPr>
      <dsp:spPr>
        <a:xfrm rot="10800000">
          <a:off x="0" y="3047552"/>
          <a:ext cx="8397876" cy="153782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Одной из причин низкого выполнения в неблагополучном положении с геометрической подготовкой обучающихся, эти тестовые задачи изучаются в основной школе и в дальнейшем методы решения не систематизируются при </a:t>
          </a:r>
          <a:r>
            <a:rPr lang="ru-RU" sz="1400" b="1" kern="1200" smtClean="0">
              <a:solidFill>
                <a:schemeClr val="tx2"/>
              </a:solidFill>
            </a:rPr>
            <a:t>обобщающем повторении.</a:t>
          </a:r>
          <a:endParaRPr lang="ru-RU" sz="1400" b="1" kern="1200" dirty="0">
            <a:solidFill>
              <a:schemeClr val="tx2"/>
            </a:solidFill>
          </a:endParaRPr>
        </a:p>
      </dsp:txBody>
      <dsp:txXfrm rot="10800000">
        <a:off x="0" y="3047552"/>
        <a:ext cx="8397876" cy="1537827"/>
      </dsp:txXfrm>
    </dsp:sp>
    <dsp:sp modelId="{C9CE3B64-0A25-4AFD-8BD7-D8C040591ED3}">
      <dsp:nvSpPr>
        <dsp:cNvPr id="0" name=""/>
        <dsp:cNvSpPr/>
      </dsp:nvSpPr>
      <dsp:spPr>
        <a:xfrm rot="10800000">
          <a:off x="0" y="1524723"/>
          <a:ext cx="8397876" cy="153782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 В ходе проверки выявлены западающие темы заданий В6, В8, В12, В13, В14: Умение выполнять действия с геометрическими фигурами, координатами, векторами; Умение выполнять действия с функциями; Умение использовать приобретенные знания и умения в практической деятельности и повседневной жизни; Умение строить и исследовать простейшие математические модели; Умения выполнять действия с функциями;</a:t>
          </a:r>
          <a:endParaRPr lang="ru-RU" sz="1200" b="1" kern="1200" dirty="0">
            <a:solidFill>
              <a:schemeClr val="tx2"/>
            </a:solidFill>
          </a:endParaRPr>
        </a:p>
      </dsp:txBody>
      <dsp:txXfrm rot="10800000">
        <a:off x="0" y="1524723"/>
        <a:ext cx="8397876" cy="1537827"/>
      </dsp:txXfrm>
    </dsp:sp>
    <dsp:sp modelId="{1143844E-39AD-4384-9483-879E57E6BB52}">
      <dsp:nvSpPr>
        <dsp:cNvPr id="0" name=""/>
        <dsp:cNvSpPr/>
      </dsp:nvSpPr>
      <dsp:spPr>
        <a:xfrm rot="10800000">
          <a:off x="0" y="54887"/>
          <a:ext cx="8397876" cy="153782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 Анализ результатов диагностического тестирования по математике 11-х классов показал, что учащиеся 11-х классов на неудовлетворительном уровне справились с заданиями, так как 55 учащихся (17,6 %) не преодолели </a:t>
          </a:r>
          <a:r>
            <a:rPr lang="ru-RU" sz="1400" b="1" kern="1200" smtClean="0">
              <a:solidFill>
                <a:schemeClr val="tx2"/>
              </a:solidFill>
            </a:rPr>
            <a:t>минимального порога. </a:t>
          </a:r>
          <a:endParaRPr lang="ru-RU" sz="1400" b="1" kern="1200" dirty="0">
            <a:solidFill>
              <a:schemeClr val="tx2"/>
            </a:solidFill>
          </a:endParaRPr>
        </a:p>
      </dsp:txBody>
      <dsp:txXfrm rot="10800000">
        <a:off x="0" y="54887"/>
        <a:ext cx="8397876" cy="1537827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8A273C-9F73-4572-B38D-D2319940D095}">
      <dsp:nvSpPr>
        <dsp:cNvPr id="0" name=""/>
        <dsp:cNvSpPr/>
      </dsp:nvSpPr>
      <dsp:spPr>
        <a:xfrm>
          <a:off x="0" y="2111"/>
          <a:ext cx="8186766" cy="577210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Руководителям общеобразовательных учреждений и руководителям ММО учителей математики проанализировать полученные результаты на заседаниях МО, совещаниях, специализированных семинарах.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Держать на личном контроле подготовку к ЕГЭ по математике обучающихся 11 классов.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Разместить на сайте своей школы план работы со слабыми обучающимися по подготовке к ЕГЭ по математике.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Учителям математики с целью повышения качества знаний осуществлять индивидуальную работу со способными и слабо успевающими учениками на индивидуальных консультациях и дополнительных занятиях. 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2.1. Учителям математики необходимо изучить спецификации, кодификаторы, демоверсии 2013 года по математике и довести до обучающихся данную информацию.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2.2. Учителям математики провести учебу с выпускниками 11-х классов по правильному заполнению бланков регистрации.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2.2. Учителям математики необходимо осуществлять специальную подготовку учащихся к экзамену. Формировать умение работать с различными типами тестовых заданий и заполнять бланки ответов, учить планировать время работы над различными частями экзамена, учитывая особенности экзаменационной работы и системы оценивания, особое внимание уделить на оценивание заданий части С; Настроить обучающихся на максимальное выполнение заданий части С.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2.3. Учителям математики необходимо в процессе обучения уделять больше внимание развитию самостоятельности и творческого мышления учащихся, как за счет грамотного подбора нестандартных заданий, при решении которых проявляются определенные «методически заложенные» трудности и предполагающие возможность неоднозначного решения, так и за счет увеличения активных форм, методов и приемов обучения. 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3. Школьным психологам, учитывая возрастные особенности обучающихся 11 классов провести работу по психолого-педагогической подготовке обучающихся к сдаче ЕГЭ по математике;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Подготовить памятки психологической готовности к выпускным экзаменам для выпускников 11-х классов;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0" y="2111"/>
        <a:ext cx="8186766" cy="5772106"/>
      </dsp:txXfrm>
    </dsp:sp>
    <dsp:sp modelId="{13E844C2-1B8D-4921-AB83-DBDDF26F8B75}">
      <dsp:nvSpPr>
        <dsp:cNvPr id="0" name=""/>
        <dsp:cNvSpPr/>
      </dsp:nvSpPr>
      <dsp:spPr>
        <a:xfrm>
          <a:off x="0" y="5774217"/>
          <a:ext cx="8186766" cy="81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930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00" kern="1200"/>
        </a:p>
      </dsp:txBody>
      <dsp:txXfrm>
        <a:off x="0" y="5774217"/>
        <a:ext cx="8186766" cy="8158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D9D701-1EE9-4454-A657-12C5EE0504C6}">
      <dsp:nvSpPr>
        <dsp:cNvPr id="0" name=""/>
        <dsp:cNvSpPr/>
      </dsp:nvSpPr>
      <dsp:spPr>
        <a:xfrm>
          <a:off x="0" y="0"/>
          <a:ext cx="8183562" cy="20020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Первичный – </a:t>
          </a:r>
          <a:r>
            <a:rPr lang="ru-RU" sz="3600" b="1" kern="1200" dirty="0" smtClean="0">
              <a:solidFill>
                <a:schemeClr val="accent2">
                  <a:lumMod val="50000"/>
                </a:schemeClr>
              </a:solidFill>
            </a:rPr>
            <a:t>7,9</a:t>
          </a:r>
          <a:r>
            <a:rPr lang="ru-RU" sz="3600" kern="1200" dirty="0" smtClean="0"/>
            <a:t>, </a:t>
          </a:r>
        </a:p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Тестовый - </a:t>
          </a:r>
          <a:r>
            <a:rPr lang="ru-RU" sz="3600" b="1" kern="1200" dirty="0" smtClean="0">
              <a:solidFill>
                <a:schemeClr val="accent2">
                  <a:lumMod val="50000"/>
                </a:schemeClr>
              </a:solidFill>
            </a:rPr>
            <a:t>35</a:t>
          </a:r>
          <a:endParaRPr lang="ru-RU" sz="36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0"/>
        <a:ext cx="8183562" cy="2002016"/>
      </dsp:txXfrm>
    </dsp:sp>
    <dsp:sp modelId="{DAAE12DA-25F2-4CD4-AE8E-954AD66770AF}">
      <dsp:nvSpPr>
        <dsp:cNvPr id="0" name=""/>
        <dsp:cNvSpPr/>
      </dsp:nvSpPr>
      <dsp:spPr>
        <a:xfrm>
          <a:off x="0" y="2145752"/>
          <a:ext cx="8183562" cy="20020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Средний тестовый балл пробного ЕГЭ </a:t>
          </a:r>
          <a:r>
            <a:rPr lang="ru-RU" sz="3600" kern="1200" smtClean="0"/>
            <a:t>от 06.12.2011 г. </a:t>
          </a:r>
          <a:r>
            <a:rPr lang="ru-RU" sz="3600" kern="1200" dirty="0" smtClean="0"/>
            <a:t>- </a:t>
          </a:r>
          <a:r>
            <a:rPr lang="ru-RU" sz="3600" b="1" kern="1200" dirty="0" smtClean="0">
              <a:solidFill>
                <a:schemeClr val="accent2">
                  <a:lumMod val="50000"/>
                </a:schemeClr>
              </a:solidFill>
            </a:rPr>
            <a:t>34,5</a:t>
          </a:r>
          <a:r>
            <a:rPr lang="ru-RU" sz="3600" kern="1200" dirty="0" smtClean="0"/>
            <a:t> </a:t>
          </a:r>
          <a:r>
            <a:rPr lang="ru-RU" sz="3600" u="sng" kern="1200" dirty="0" smtClean="0"/>
            <a:t>(</a:t>
          </a:r>
          <a:r>
            <a:rPr lang="ru-RU" sz="3600" b="1" u="sng" kern="1200" dirty="0" smtClean="0">
              <a:solidFill>
                <a:srgbClr val="C00000"/>
              </a:solidFill>
            </a:rPr>
            <a:t>+ 0,5</a:t>
          </a:r>
          <a:r>
            <a:rPr lang="ru-RU" sz="3600" u="sng" kern="1200" dirty="0" smtClean="0"/>
            <a:t>)</a:t>
          </a:r>
          <a:endParaRPr lang="ru-RU" sz="3600" kern="1200" dirty="0"/>
        </a:p>
      </dsp:txBody>
      <dsp:txXfrm>
        <a:off x="0" y="2145752"/>
        <a:ext cx="8183562" cy="200201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7486C0-773E-409B-91B6-6CCCB464CDB0}">
      <dsp:nvSpPr>
        <dsp:cNvPr id="0" name=""/>
        <dsp:cNvSpPr/>
      </dsp:nvSpPr>
      <dsp:spPr>
        <a:xfrm>
          <a:off x="0" y="1224229"/>
          <a:ext cx="8183562" cy="17491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u="sng" kern="1200" dirty="0" smtClean="0"/>
            <a:t>5 первичных баллов = </a:t>
          </a:r>
          <a:br>
            <a:rPr lang="ru-RU" sz="4400" u="sng" kern="1200" dirty="0" smtClean="0"/>
          </a:br>
          <a:r>
            <a:rPr lang="ru-RU" sz="4400" u="sng" kern="1200" dirty="0" smtClean="0">
              <a:solidFill>
                <a:srgbClr val="C00000"/>
              </a:solidFill>
            </a:rPr>
            <a:t>24 тестовых баллов</a:t>
          </a:r>
          <a:endParaRPr lang="ru-RU" sz="4400" kern="1200" dirty="0">
            <a:solidFill>
              <a:srgbClr val="C00000"/>
            </a:solidFill>
          </a:endParaRPr>
        </a:p>
      </dsp:txBody>
      <dsp:txXfrm>
        <a:off x="0" y="1224229"/>
        <a:ext cx="8183562" cy="174915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F923C3-9A2A-436B-BECB-E91C8AB9F8AB}">
      <dsp:nvSpPr>
        <dsp:cNvPr id="0" name=""/>
        <dsp:cNvSpPr/>
      </dsp:nvSpPr>
      <dsp:spPr>
        <a:xfrm rot="5400000">
          <a:off x="-228593" y="231503"/>
          <a:ext cx="1523958" cy="106677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лицей № 12</a:t>
          </a:r>
          <a:endParaRPr lang="ru-RU" sz="1500" b="1" kern="1200" dirty="0">
            <a:solidFill>
              <a:schemeClr val="tx1"/>
            </a:solidFill>
          </a:endParaRPr>
        </a:p>
      </dsp:txBody>
      <dsp:txXfrm rot="5400000">
        <a:off x="-228593" y="231503"/>
        <a:ext cx="1523958" cy="1066770"/>
      </dsp:txXfrm>
    </dsp:sp>
    <dsp:sp modelId="{96F89AF7-EDD2-4502-8BFB-0B8D8D0997B0}">
      <dsp:nvSpPr>
        <dsp:cNvPr id="0" name=""/>
        <dsp:cNvSpPr/>
      </dsp:nvSpPr>
      <dsp:spPr>
        <a:xfrm rot="5400000">
          <a:off x="4129879" y="-3060199"/>
          <a:ext cx="990572" cy="7116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Минибаева</a:t>
          </a:r>
          <a:r>
            <a:rPr lang="ru-RU" sz="2400" kern="1200" dirty="0" smtClean="0"/>
            <a:t> Лилия</a:t>
          </a:r>
          <a:br>
            <a:rPr lang="ru-RU" sz="2400" kern="1200" dirty="0" smtClean="0"/>
          </a:br>
          <a:r>
            <a:rPr lang="ru-RU" sz="2400" kern="1200" dirty="0" smtClean="0"/>
            <a:t>23 первичных </a:t>
          </a:r>
          <a:br>
            <a:rPr lang="ru-RU" sz="2400" kern="1200" dirty="0" smtClean="0"/>
          </a:br>
          <a:r>
            <a:rPr lang="ru-RU" sz="2400" kern="1200" dirty="0" smtClean="0"/>
            <a:t>81 тестовый</a:t>
          </a:r>
          <a:endParaRPr lang="ru-RU" sz="2400" kern="1200" dirty="0"/>
        </a:p>
      </dsp:txBody>
      <dsp:txXfrm rot="5400000">
        <a:off x="4129879" y="-3060199"/>
        <a:ext cx="990572" cy="7116791"/>
      </dsp:txXfrm>
    </dsp:sp>
    <dsp:sp modelId="{B9FE5824-F2EA-49EE-A38D-2F42EC332812}">
      <dsp:nvSpPr>
        <dsp:cNvPr id="0" name=""/>
        <dsp:cNvSpPr/>
      </dsp:nvSpPr>
      <dsp:spPr>
        <a:xfrm rot="5400000">
          <a:off x="-228593" y="1560527"/>
          <a:ext cx="1523958" cy="106677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СОШ № 5</a:t>
          </a:r>
          <a:endParaRPr lang="ru-RU" sz="1500" b="1" kern="1200" dirty="0">
            <a:solidFill>
              <a:schemeClr val="tx1"/>
            </a:solidFill>
          </a:endParaRPr>
        </a:p>
      </dsp:txBody>
      <dsp:txXfrm rot="5400000">
        <a:off x="-228593" y="1560527"/>
        <a:ext cx="1523958" cy="1066770"/>
      </dsp:txXfrm>
    </dsp:sp>
    <dsp:sp modelId="{EE33E01F-9A2E-4694-9C05-87EAD993C4F5}">
      <dsp:nvSpPr>
        <dsp:cNvPr id="0" name=""/>
        <dsp:cNvSpPr/>
      </dsp:nvSpPr>
      <dsp:spPr>
        <a:xfrm rot="5400000">
          <a:off x="4129879" y="-1731175"/>
          <a:ext cx="990572" cy="7116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Ахметжанова</a:t>
          </a:r>
          <a:r>
            <a:rPr lang="ru-RU" sz="2400" kern="1200" dirty="0" smtClean="0"/>
            <a:t> Вероника </a:t>
          </a:r>
          <a:br>
            <a:rPr lang="ru-RU" sz="2400" kern="1200" dirty="0" smtClean="0"/>
          </a:br>
          <a:r>
            <a:rPr lang="ru-RU" sz="2400" kern="1200" dirty="0" smtClean="0"/>
            <a:t>20 первичных </a:t>
          </a:r>
          <a:br>
            <a:rPr lang="ru-RU" sz="2400" kern="1200" dirty="0" smtClean="0"/>
          </a:br>
          <a:r>
            <a:rPr lang="ru-RU" sz="2400" kern="1200" dirty="0" smtClean="0"/>
            <a:t>74 тестовых</a:t>
          </a:r>
          <a:endParaRPr lang="ru-RU" sz="2400" kern="1200" dirty="0"/>
        </a:p>
      </dsp:txBody>
      <dsp:txXfrm rot="5400000">
        <a:off x="4129879" y="-1731175"/>
        <a:ext cx="990572" cy="7116791"/>
      </dsp:txXfrm>
    </dsp:sp>
    <dsp:sp modelId="{2FF07D8A-06D6-41CE-8EA0-822BD679B2B0}">
      <dsp:nvSpPr>
        <dsp:cNvPr id="0" name=""/>
        <dsp:cNvSpPr/>
      </dsp:nvSpPr>
      <dsp:spPr>
        <a:xfrm rot="5400000">
          <a:off x="-228593" y="2889550"/>
          <a:ext cx="1523958" cy="106677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СОШ № 2</a:t>
          </a:r>
          <a:endParaRPr lang="ru-RU" sz="1500" b="1" kern="1200" dirty="0">
            <a:solidFill>
              <a:schemeClr val="tx1"/>
            </a:solidFill>
          </a:endParaRPr>
        </a:p>
      </dsp:txBody>
      <dsp:txXfrm rot="5400000">
        <a:off x="-228593" y="2889550"/>
        <a:ext cx="1523958" cy="1066770"/>
      </dsp:txXfrm>
    </dsp:sp>
    <dsp:sp modelId="{637916DE-B097-438A-B607-3462EDDEA282}">
      <dsp:nvSpPr>
        <dsp:cNvPr id="0" name=""/>
        <dsp:cNvSpPr/>
      </dsp:nvSpPr>
      <dsp:spPr>
        <a:xfrm rot="5400000">
          <a:off x="4129879" y="-402152"/>
          <a:ext cx="990572" cy="71167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/>
            <a:t>Вердян</a:t>
          </a:r>
          <a:r>
            <a:rPr lang="ru-RU" sz="2400" kern="1200" dirty="0" smtClean="0"/>
            <a:t> Артур </a:t>
          </a:r>
          <a:br>
            <a:rPr lang="ru-RU" sz="2400" kern="1200" dirty="0" smtClean="0"/>
          </a:br>
          <a:r>
            <a:rPr lang="ru-RU" sz="2400" kern="1200" dirty="0" smtClean="0"/>
            <a:t>9 первичных </a:t>
          </a:r>
          <a:br>
            <a:rPr lang="ru-RU" sz="2400" kern="1200" dirty="0" smtClean="0"/>
          </a:br>
          <a:r>
            <a:rPr lang="ru-RU" sz="2400" kern="1200" smtClean="0"/>
            <a:t>72 тестовыхм</a:t>
          </a:r>
          <a:endParaRPr lang="ru-RU" sz="2400" kern="1200" dirty="0"/>
        </a:p>
      </dsp:txBody>
      <dsp:txXfrm rot="5400000">
        <a:off x="4129879" y="-402152"/>
        <a:ext cx="990572" cy="711679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C03B3B-E824-405E-A47C-5EC0D859CF00}">
      <dsp:nvSpPr>
        <dsp:cNvPr id="0" name=""/>
        <dsp:cNvSpPr/>
      </dsp:nvSpPr>
      <dsp:spPr>
        <a:xfrm>
          <a:off x="0" y="115352"/>
          <a:ext cx="8183562" cy="19094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8 учащихся сельских школ (15%)</a:t>
          </a:r>
          <a:endParaRPr lang="ru-RU" sz="4800" kern="1200" dirty="0"/>
        </a:p>
      </dsp:txBody>
      <dsp:txXfrm>
        <a:off x="0" y="115352"/>
        <a:ext cx="8183562" cy="1909439"/>
      </dsp:txXfrm>
    </dsp:sp>
    <dsp:sp modelId="{908E4998-7BC9-4B28-AE48-8157AA084C27}">
      <dsp:nvSpPr>
        <dsp:cNvPr id="0" name=""/>
        <dsp:cNvSpPr/>
      </dsp:nvSpPr>
      <dsp:spPr>
        <a:xfrm>
          <a:off x="0" y="2163032"/>
          <a:ext cx="8183562" cy="19094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32 учащихся городских школ (16,4%) </a:t>
          </a:r>
          <a:endParaRPr lang="ru-RU" sz="4800" kern="1200" dirty="0"/>
        </a:p>
      </dsp:txBody>
      <dsp:txXfrm>
        <a:off x="0" y="2163032"/>
        <a:ext cx="8183562" cy="190943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918561-3251-48C4-BB95-C337D41C85E3}">
      <dsp:nvSpPr>
        <dsp:cNvPr id="0" name=""/>
        <dsp:cNvSpPr/>
      </dsp:nvSpPr>
      <dsp:spPr>
        <a:xfrm>
          <a:off x="0" y="8585"/>
          <a:ext cx="8183562" cy="41792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solidFill>
                <a:srgbClr val="C00000"/>
              </a:solidFill>
            </a:rPr>
            <a:t>4 ученика</a:t>
          </a:r>
          <a:r>
            <a:rPr lang="ru-RU" sz="3800" kern="1200" dirty="0" smtClean="0">
              <a:solidFill>
                <a:srgbClr val="C00000"/>
              </a:solidFill>
            </a:rPr>
            <a:t> (</a:t>
          </a:r>
          <a:r>
            <a:rPr lang="ru-RU" sz="3800" b="1" kern="1200" dirty="0" smtClean="0">
              <a:solidFill>
                <a:srgbClr val="C00000"/>
              </a:solidFill>
            </a:rPr>
            <a:t>1,6 %)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	СОШ № 2 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	</a:t>
          </a:r>
          <a:r>
            <a:rPr lang="ru-RU" sz="3800" kern="1200" dirty="0" err="1" smtClean="0"/>
            <a:t>Тимяшевская</a:t>
          </a:r>
          <a:r>
            <a:rPr lang="ru-RU" sz="3800" kern="1200" dirty="0" smtClean="0"/>
            <a:t> СОШ 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	лицей № 12 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	СОШ № 8</a:t>
          </a:r>
          <a:endParaRPr lang="ru-RU" sz="3800" kern="1200" dirty="0"/>
        </a:p>
      </dsp:txBody>
      <dsp:txXfrm>
        <a:off x="0" y="8585"/>
        <a:ext cx="8183562" cy="41792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666FFD-C8D3-4121-BA39-DAC0782C633D}">
      <dsp:nvSpPr>
        <dsp:cNvPr id="0" name=""/>
        <dsp:cNvSpPr/>
      </dsp:nvSpPr>
      <dsp:spPr>
        <a:xfrm>
          <a:off x="0" y="147846"/>
          <a:ext cx="8183562" cy="34222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(городские школы –  </a:t>
          </a:r>
          <a:r>
            <a:rPr lang="ru-RU" sz="3200" kern="1200" dirty="0" smtClean="0">
              <a:solidFill>
                <a:srgbClr val="C00000"/>
              </a:solidFill>
            </a:rPr>
            <a:t>84 %</a:t>
          </a:r>
          <a:r>
            <a:rPr lang="ru-RU" sz="3200" kern="1200" dirty="0" smtClean="0"/>
            <a:t>, сельские школы – </a:t>
          </a:r>
          <a:r>
            <a:rPr lang="ru-RU" sz="3200" kern="1200" dirty="0" smtClean="0">
              <a:solidFill>
                <a:srgbClr val="C00000"/>
              </a:solidFill>
            </a:rPr>
            <a:t>84 %</a:t>
          </a:r>
          <a:r>
            <a:rPr lang="ru-RU" sz="3200" kern="1200" dirty="0" smtClean="0"/>
            <a:t>).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В сравнении с пробным тестированием </a:t>
          </a:r>
          <a:r>
            <a:rPr lang="ru-RU" sz="3200" kern="1200" dirty="0" smtClean="0">
              <a:solidFill>
                <a:schemeClr val="accent4">
                  <a:lumMod val="50000"/>
                </a:schemeClr>
              </a:solidFill>
            </a:rPr>
            <a:t>от 06.12.2012 г</a:t>
          </a:r>
          <a:r>
            <a:rPr lang="ru-RU" sz="3200" kern="1200" dirty="0" smtClean="0"/>
            <a:t>. успеваемость по району =  </a:t>
          </a:r>
          <a:r>
            <a:rPr lang="ru-RU" sz="3200" b="1" kern="1200" dirty="0" smtClean="0">
              <a:solidFill>
                <a:srgbClr val="C00000"/>
              </a:solidFill>
            </a:rPr>
            <a:t>76 %</a:t>
          </a:r>
          <a:r>
            <a:rPr lang="ru-RU" sz="3200" b="1" kern="1200" dirty="0" smtClean="0"/>
            <a:t>.</a:t>
          </a:r>
          <a:r>
            <a:rPr lang="ru-RU" sz="3200" kern="1200" dirty="0" smtClean="0"/>
            <a:t> Разница </a:t>
          </a:r>
          <a:r>
            <a:rPr lang="ru-RU" sz="3200" b="1" u="sng" kern="1200" dirty="0" smtClean="0">
              <a:solidFill>
                <a:schemeClr val="accent3">
                  <a:lumMod val="50000"/>
                </a:schemeClr>
              </a:solidFill>
            </a:rPr>
            <a:t>+ 8%.</a:t>
          </a:r>
          <a:r>
            <a:rPr lang="ru-RU" sz="3200" kern="1200" dirty="0" smtClean="0">
              <a:solidFill>
                <a:schemeClr val="accent3">
                  <a:lumMod val="50000"/>
                </a:schemeClr>
              </a:solidFill>
            </a:rPr>
            <a:t> </a:t>
          </a:r>
          <a:endParaRPr lang="ru-RU" sz="3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0" y="147846"/>
        <a:ext cx="8183562" cy="342225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6BF64D-3F35-45F2-9C1D-0C328B1FE623}">
      <dsp:nvSpPr>
        <dsp:cNvPr id="0" name=""/>
        <dsp:cNvSpPr/>
      </dsp:nvSpPr>
      <dsp:spPr>
        <a:xfrm>
          <a:off x="0" y="472233"/>
          <a:ext cx="8215370" cy="9945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- СОШ № 5 средний первичный балл – 9, что соответствует 39,1 тестовым баллам;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0" y="472233"/>
        <a:ext cx="8215370" cy="994500"/>
      </dsp:txXfrm>
    </dsp:sp>
    <dsp:sp modelId="{15CAEF68-CD92-487A-842A-5A446FC7A28E}">
      <dsp:nvSpPr>
        <dsp:cNvPr id="0" name=""/>
        <dsp:cNvSpPr/>
      </dsp:nvSpPr>
      <dsp:spPr>
        <a:xfrm>
          <a:off x="0" y="1538733"/>
          <a:ext cx="8215370" cy="9945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- лицей № 12 средний первичный балл – 8,7, что соответствует 38,2 тестовым баллам;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0" y="1538733"/>
        <a:ext cx="8215370" cy="994500"/>
      </dsp:txXfrm>
    </dsp:sp>
    <dsp:sp modelId="{6C7EEB16-D145-45FF-97AB-6ACD48675EFC}">
      <dsp:nvSpPr>
        <dsp:cNvPr id="0" name=""/>
        <dsp:cNvSpPr/>
      </dsp:nvSpPr>
      <dsp:spPr>
        <a:xfrm>
          <a:off x="0" y="2605233"/>
          <a:ext cx="8215370" cy="9945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- СОШ № 7 средний первичный балл – 8,6, что соответствует 38,1 тестовым баллам;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0" y="2605233"/>
        <a:ext cx="8215370" cy="99450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2AAE00-6B38-40E2-AC79-753A272842D0}">
      <dsp:nvSpPr>
        <dsp:cNvPr id="0" name=""/>
        <dsp:cNvSpPr/>
      </dsp:nvSpPr>
      <dsp:spPr>
        <a:xfrm>
          <a:off x="0" y="972174"/>
          <a:ext cx="8183562" cy="22434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Старокувакская СОШ средний первичный балл – 8,3, что соответствует 37,3 тестовым баллам;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0" y="972174"/>
        <a:ext cx="8183562" cy="2243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361C46-E86B-47C6-A1F0-ED48A9C84DE0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CFCD21-F2EA-4DF9-88E9-D1ECA4BC7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0FD50-9B2B-4A74-980E-A6CACD6E87CA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233B9-5D4C-4A81-8C86-CF05AB359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ADF3A-8B62-420A-B15D-998D88061F8D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1A93-FA2A-46CF-A98D-7A2674D67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A47A3-B3DC-4618-8C5A-BB90565AAB26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8EB56-2DB5-421D-8CB4-4484FD6B3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91708D-BF04-44B7-AC45-6084BD471666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8C9118-B4FE-4485-8CD3-2BC8F58D5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478A9-02AE-49BA-9619-DECBA5CFFBEF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5B5D7-FB67-4C31-A2A0-DB59ADA03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25C87-D221-44FF-B8F1-2BAF0F85AB2F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1C7F0-4BCD-4D59-B66E-BB0CADF30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281ED-CEC1-47A8-9491-76A07A153525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137FA-E4CF-45BE-A9C2-51BD4EECD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CC16EA-AEB8-4D01-80AF-0263A956E233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809A94-66C8-4E6F-B78F-99D18659B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14B94-58C3-48E9-9F81-8B776EBCFB9D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A1F2-C33D-4594-82AD-11DD2224C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D3285D-608F-4FEE-9657-64649AFC1752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85E2A7-AA7D-4E9E-BFC7-FB3AF1BB9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72473C2-3106-4E5C-BF91-20BD19F05BA5}" type="datetimeFigureOut">
              <a:rPr lang="ru-RU"/>
              <a:pPr>
                <a:defRPr/>
              </a:pPr>
              <a:t>24.12.2012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E8F4590-C72A-4AA4-A86E-B26CB51F7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1" r:id="rId2"/>
    <p:sldLayoutId id="2147483729" r:id="rId3"/>
    <p:sldLayoutId id="2147483722" r:id="rId4"/>
    <p:sldLayoutId id="2147483723" r:id="rId5"/>
    <p:sldLayoutId id="2147483724" r:id="rId6"/>
    <p:sldLayoutId id="2147483730" r:id="rId7"/>
    <p:sldLayoutId id="2147483725" r:id="rId8"/>
    <p:sldLayoutId id="2147483731" r:id="rId9"/>
    <p:sldLayoutId id="2147483726" r:id="rId10"/>
    <p:sldLayoutId id="21474837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786322"/>
            <a:ext cx="7772400" cy="18288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Анализ диагностического тестирования</a:t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по математике </a:t>
            </a:r>
            <a:r>
              <a:rPr lang="ru-RU" sz="360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выпускников 11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классов Лениногорского муниципального района РТ от 30.11.2012г.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51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Успеваемость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84%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00174"/>
          <a:ext cx="8183562" cy="3717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112442" cy="105156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Лучшие результаты по средним показателям набранных баллов по городским школам показали учащиеся 11-ых классов:</a:t>
            </a: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2357430"/>
          <a:ext cx="821537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183880" cy="105156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Лучшие результаты по средним показателям набранных баллов по сельским школам:</a:t>
            </a: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142984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183880" cy="1051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Худшие результаты: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8397876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85786" y="357167"/>
            <a:ext cx="8044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rial" pitchFamily="34" charset="0"/>
                <a:ea typeface="Times New Roman" pitchFamily="18" charset="0"/>
              </a:rPr>
              <a:t>Анализ выполнения заданий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428604"/>
          <a:ext cx="8183562" cy="568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3880" cy="78581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Выводы: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00108"/>
          <a:ext cx="839787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55318" cy="6429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Рекомендации: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3975" dist="22860" dir="5400000" algn="tl" rotWithShape="0">
                    <a:srgbClr val="000000">
                      <a:alpha val="5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3975" dist="22860" dir="5400000" algn="tl" rotWithShape="0">
                    <a:srgbClr val="000000">
                      <a:alpha val="5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3975" dist="22860" dir="5400000" algn="tl" rotWithShape="0">
                  <a:srgbClr val="000000">
                    <a:alpha val="55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642918"/>
          <a:ext cx="8186766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3880" cy="105156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Приняли участие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2000240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57422" y="714356"/>
            <a:ext cx="453040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</a:rPr>
              <a:t>Средний балл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183880" cy="105156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Минимальный порог </a:t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сдачи ЕГЭ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14488"/>
          <a:ext cx="8183562" cy="2973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785926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34967" y="500042"/>
            <a:ext cx="57214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Больше 70 баллов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 по математике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714488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034" y="571480"/>
            <a:ext cx="735808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Не преодолели порога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40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 учащихся (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16,3%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+mn-lt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10515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Выполнили всего 1 задание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643050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15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обучающихся выполнили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меньше 3 заданий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63" y="2000250"/>
          <a:ext cx="8183562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412"/>
                <a:gridCol w="28971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Школа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Количество уч-ся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СОШ №2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СОШ №5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СОШ №7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СОШ №8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Зеленорощинская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СОШ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Тимяшевская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СОШ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СОШ № 10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лицея № 12, 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гимназии № 11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1357313"/>
          <a:ext cx="8143956" cy="492920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7365"/>
                <a:gridCol w="571506"/>
                <a:gridCol w="714382"/>
                <a:gridCol w="1571641"/>
                <a:gridCol w="1643079"/>
                <a:gridCol w="928697"/>
                <a:gridCol w="857286"/>
              </a:tblGrid>
              <a:tr h="1159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Учреждение образования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Всего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Кол-во </a:t>
                      </a:r>
                      <a:r>
                        <a:rPr lang="ru-RU" sz="1100" b="1" dirty="0" err="1" smtClean="0"/>
                        <a:t>участ-ников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Кол-во выпускников не прошедших минимальный порог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Оценка «2»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Кол-во выпускников прошедших минимальный порог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Успеваемость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Средний первичный </a:t>
                      </a:r>
                      <a:r>
                        <a:rPr lang="ru-RU" sz="1100" b="1" dirty="0" smtClean="0"/>
                        <a:t>балл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Средний тестовый </a:t>
                      </a:r>
                      <a:r>
                        <a:rPr lang="ru-RU" sz="1100" b="1" dirty="0" smtClean="0"/>
                        <a:t>балл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22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 (22,7 %)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17 (77,3 %)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7,9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34,7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5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37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6 (20 %)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24 (80 %)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9,0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39,1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6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19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18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 (5,5 %)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17 (94,5 %)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7,7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34,8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7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26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14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 (7,1 %)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13 (92,9 %)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8,6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38,1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8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26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 (20 %)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8 (80 %)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6,7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30,4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СОШ № </a:t>
                      </a:r>
                      <a:r>
                        <a:rPr lang="ru-RU" sz="1100" b="1" dirty="0"/>
                        <a:t>10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28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18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 (22,2 %)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14 (77,8 %)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6,6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30,2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Гимназия №11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 (15,6 %)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27 (84,4 %)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7,3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32,9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Лицей № 12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89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 (14 %)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43 (86 %)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8,7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38,2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290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/>
                        <a:t>Шугуровская</a:t>
                      </a:r>
                      <a:r>
                        <a:rPr lang="ru-RU" sz="1100" b="1" dirty="0"/>
                        <a:t> </a:t>
                      </a:r>
                      <a:r>
                        <a:rPr lang="ru-RU" sz="1100" b="1" dirty="0" smtClean="0"/>
                        <a:t>СОШ 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16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11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 (9 %)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10 (87,5 %)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8,1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36,4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86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Зеленорощинская СОШ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5 (27,7 %)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13 (72,3 %)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7,4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33,3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86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/>
                        <a:t>Старокувакская</a:t>
                      </a:r>
                      <a:r>
                        <a:rPr lang="ru-RU" sz="1100" b="1" dirty="0"/>
                        <a:t> СОШ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0 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3(100 %)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8,3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37,3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9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/>
                        <a:t>Тимяшевская</a:t>
                      </a:r>
                      <a:r>
                        <a:rPr lang="ru-RU" sz="1100" b="1" dirty="0"/>
                        <a:t> СОШ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13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 (7,6 %)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12 (92,4 %)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6,8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31,2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86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/>
                        <a:t>Ново-Сережкинская</a:t>
                      </a:r>
                      <a:r>
                        <a:rPr lang="ru-RU" sz="1100" b="1" dirty="0"/>
                        <a:t> </a:t>
                      </a:r>
                      <a:r>
                        <a:rPr lang="ru-RU" sz="1100" b="1" dirty="0" smtClean="0"/>
                        <a:t>СОШ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5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4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4 (100 %)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7,5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34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57987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Всего: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376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245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(65,1 %)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40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(16,3 %)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 205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(83,7- %)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/>
                        <a:t>7,9</a:t>
                      </a:r>
                      <a:endParaRPr lang="ru-RU" sz="11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35</a:t>
                      </a:r>
                      <a:endParaRPr lang="ru-RU" sz="11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8643" y="500042"/>
            <a:ext cx="90253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rial" pitchFamily="34" charset="0"/>
                <a:ea typeface="Times New Roman" pitchFamily="18" charset="0"/>
              </a:rPr>
              <a:t>Основные показатели результатов диагностического </a:t>
            </a:r>
          </a:p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rial" pitchFamily="34" charset="0"/>
                <a:ea typeface="Times New Roman" pitchFamily="18" charset="0"/>
              </a:rPr>
              <a:t>Тестирования по математике выпускников 2012 года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346</TotalTime>
  <Words>1485</Words>
  <PresentationFormat>Экран (4:3)</PresentationFormat>
  <Paragraphs>234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Анализ диагностического тестирования  по математике выпускников 11 классов Лениногорского муниципального района РТ от 30.11.2012г. </vt:lpstr>
      <vt:lpstr>Приняли участие</vt:lpstr>
      <vt:lpstr>Слайд 3</vt:lpstr>
      <vt:lpstr>Минимальный порог  сдачи ЕГЭ</vt:lpstr>
      <vt:lpstr>Слайд 5</vt:lpstr>
      <vt:lpstr>Слайд 6</vt:lpstr>
      <vt:lpstr>Выполнили всего 1 задание</vt:lpstr>
      <vt:lpstr>15 обучающихся выполнили меньше 3 заданий</vt:lpstr>
      <vt:lpstr>Слайд 9</vt:lpstr>
      <vt:lpstr>Успеваемость 84%</vt:lpstr>
      <vt:lpstr>Лучшие результаты по средним показателям набранных баллов по городским школам показали учащиеся 11-ых классов:</vt:lpstr>
      <vt:lpstr>Лучшие результаты по средним показателям набранных баллов по сельским школам:</vt:lpstr>
      <vt:lpstr>Худшие результаты:</vt:lpstr>
      <vt:lpstr>Слайд 14</vt:lpstr>
      <vt:lpstr>Слайд 15</vt:lpstr>
      <vt:lpstr>Выводы:</vt:lpstr>
      <vt:lpstr>Рекомендации: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диагностического тестирования  по математике выпускников 11-ых классов Лениногорского муниципального района РТ за 2011-2012 уч. год. </dc:title>
  <cp:lastModifiedBy>РС</cp:lastModifiedBy>
  <cp:revision>41</cp:revision>
  <dcterms:modified xsi:type="dcterms:W3CDTF">2012-12-24T07:26:27Z</dcterms:modified>
</cp:coreProperties>
</file>